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76" r:id="rId3"/>
    <p:sldId id="307" r:id="rId4"/>
    <p:sldId id="278" r:id="rId5"/>
    <p:sldId id="280" r:id="rId6"/>
    <p:sldId id="300" r:id="rId7"/>
    <p:sldId id="308" r:id="rId8"/>
    <p:sldId id="306" r:id="rId9"/>
    <p:sldId id="281" r:id="rId10"/>
    <p:sldId id="305"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uizhe" initials="h" lastIdx="1" clrIdx="0">
    <p:extLst>
      <p:ext uri="{19B8F6BF-5375-455C-9EA6-DF929625EA0E}">
        <p15:presenceInfo xmlns:p15="http://schemas.microsoft.com/office/powerpoint/2012/main" userId="258eb03792501e6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F77B4"/>
    <a:srgbClr val="247A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105" autoAdjust="0"/>
    <p:restoredTop sz="96329" autoAdjust="0"/>
  </p:normalViewPr>
  <p:slideViewPr>
    <p:cSldViewPr snapToGrid="0">
      <p:cViewPr varScale="1">
        <p:scale>
          <a:sx n="107" d="100"/>
          <a:sy n="107" d="100"/>
        </p:scale>
        <p:origin x="528"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GB" altLang="zh-CN" sz="2400" b="0" i="0" u="none" strike="noStrike" baseline="0" dirty="0">
                <a:effectLst/>
                <a:latin typeface="Times New Roman" panose="02020603050405020304" pitchFamily="18" charset="0"/>
                <a:cs typeface="Times New Roman" panose="02020603050405020304" pitchFamily="18" charset="0"/>
              </a:rPr>
              <a:t>Controlled Experiment Result</a:t>
            </a:r>
            <a:endParaRPr lang="zh-CN" altLang="en-US" sz="2400" dirty="0">
              <a:latin typeface="Times New Roman" panose="02020603050405020304" pitchFamily="18" charset="0"/>
              <a:cs typeface="Times New Roman" panose="02020603050405020304" pitchFamily="18" charset="0"/>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percentStacked"/>
        <c:varyColors val="0"/>
        <c:ser>
          <c:idx val="0"/>
          <c:order val="0"/>
          <c:tx>
            <c:strRef>
              <c:f>Sheet1!$B$1</c:f>
              <c:strCache>
                <c:ptCount val="1"/>
                <c:pt idx="0">
                  <c:v>Correct Answer</c:v>
                </c:pt>
              </c:strCache>
            </c:strRef>
          </c:tx>
          <c:spPr>
            <a:solidFill>
              <a:schemeClr val="accent1"/>
            </a:solidFill>
            <a:ln>
              <a:noFill/>
            </a:ln>
            <a:effectLst/>
          </c:spPr>
          <c:invertIfNegative val="0"/>
          <c:cat>
            <c:strRef>
              <c:f>Sheet1!$A$2:$A$3</c:f>
              <c:strCache>
                <c:ptCount val="2"/>
                <c:pt idx="0">
                  <c:v>Conventional Learning</c:v>
                </c:pt>
                <c:pt idx="1">
                  <c:v>Spaced Practice</c:v>
                </c:pt>
              </c:strCache>
            </c:strRef>
          </c:cat>
          <c:val>
            <c:numRef>
              <c:f>Sheet1!$B$2:$B$3</c:f>
              <c:numCache>
                <c:formatCode>General</c:formatCode>
                <c:ptCount val="2"/>
                <c:pt idx="0">
                  <c:v>31</c:v>
                </c:pt>
                <c:pt idx="1">
                  <c:v>41</c:v>
                </c:pt>
              </c:numCache>
            </c:numRef>
          </c:val>
          <c:extLst>
            <c:ext xmlns:c16="http://schemas.microsoft.com/office/drawing/2014/chart" uri="{C3380CC4-5D6E-409C-BE32-E72D297353CC}">
              <c16:uniqueId val="{00000000-F487-430E-9689-278A4D0E02BF}"/>
            </c:ext>
          </c:extLst>
        </c:ser>
        <c:ser>
          <c:idx val="1"/>
          <c:order val="1"/>
          <c:tx>
            <c:strRef>
              <c:f>Sheet1!$C$1</c:f>
              <c:strCache>
                <c:ptCount val="1"/>
                <c:pt idx="0">
                  <c:v>Wrong Answer</c:v>
                </c:pt>
              </c:strCache>
            </c:strRef>
          </c:tx>
          <c:spPr>
            <a:solidFill>
              <a:schemeClr val="accent2"/>
            </a:solidFill>
            <a:ln>
              <a:noFill/>
            </a:ln>
            <a:effectLst/>
          </c:spPr>
          <c:invertIfNegative val="0"/>
          <c:cat>
            <c:strRef>
              <c:f>Sheet1!$A$2:$A$3</c:f>
              <c:strCache>
                <c:ptCount val="2"/>
                <c:pt idx="0">
                  <c:v>Conventional Learning</c:v>
                </c:pt>
                <c:pt idx="1">
                  <c:v>Spaced Practice</c:v>
                </c:pt>
              </c:strCache>
            </c:strRef>
          </c:cat>
          <c:val>
            <c:numRef>
              <c:f>Sheet1!$C$2:$C$3</c:f>
              <c:numCache>
                <c:formatCode>General</c:formatCode>
                <c:ptCount val="2"/>
                <c:pt idx="0">
                  <c:v>19</c:v>
                </c:pt>
                <c:pt idx="1">
                  <c:v>9</c:v>
                </c:pt>
              </c:numCache>
            </c:numRef>
          </c:val>
          <c:extLst>
            <c:ext xmlns:c16="http://schemas.microsoft.com/office/drawing/2014/chart" uri="{C3380CC4-5D6E-409C-BE32-E72D297353CC}">
              <c16:uniqueId val="{00000001-F487-430E-9689-278A4D0E02BF}"/>
            </c:ext>
          </c:extLst>
        </c:ser>
        <c:dLbls>
          <c:showLegendKey val="0"/>
          <c:showVal val="0"/>
          <c:showCatName val="0"/>
          <c:showSerName val="0"/>
          <c:showPercent val="0"/>
          <c:showBubbleSize val="0"/>
        </c:dLbls>
        <c:gapWidth val="150"/>
        <c:overlap val="100"/>
        <c:axId val="774388672"/>
        <c:axId val="833200320"/>
      </c:barChart>
      <c:catAx>
        <c:axId val="7743886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833200320"/>
        <c:crosses val="autoZero"/>
        <c:auto val="1"/>
        <c:lblAlgn val="ctr"/>
        <c:lblOffset val="100"/>
        <c:noMultiLvlLbl val="0"/>
      </c:catAx>
      <c:valAx>
        <c:axId val="83320032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7743886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svg>
</file>

<file path=ppt/media/image4.gif>
</file>

<file path=ppt/media/image5.jp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6F9100-15FF-4B2A-8DC0-77C7543C1838}" type="datetimeFigureOut">
              <a:rPr lang="zh-CN" altLang="en-US" smtClean="0"/>
              <a:t>2023/4/19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28E8A5-E9B9-4F3B-895C-F9F0EEC0693C}" type="slidenum">
              <a:rPr lang="zh-CN" altLang="en-US" smtClean="0"/>
              <a:t>‹#›</a:t>
            </a:fld>
            <a:endParaRPr lang="zh-CN" altLang="en-US"/>
          </a:p>
        </p:txBody>
      </p:sp>
    </p:spTree>
    <p:extLst>
      <p:ext uri="{BB962C8B-B14F-4D97-AF65-F5344CB8AC3E}">
        <p14:creationId xmlns:p14="http://schemas.microsoft.com/office/powerpoint/2010/main" val="3276110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8"/>
        <p:cNvGrpSpPr/>
        <p:nvPr/>
      </p:nvGrpSpPr>
      <p:grpSpPr>
        <a:xfrm>
          <a:off x="0" y="0"/>
          <a:ext cx="0" cy="0"/>
          <a:chOff x="0" y="0"/>
          <a:chExt cx="0" cy="0"/>
        </a:xfrm>
      </p:grpSpPr>
      <p:sp>
        <p:nvSpPr>
          <p:cNvPr id="2289" name="Google Shape;2289;gbd79c75e36_0_2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0" name="Google Shape;2290;gbd79c75e36_0_2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02412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b781190052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b781190052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b781190052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b781190052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bd79c75e3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bd79c75e3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bd79c75e36_0_5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bd79c75e36_0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7"/>
        <p:cNvGrpSpPr/>
        <p:nvPr/>
      </p:nvGrpSpPr>
      <p:grpSpPr>
        <a:xfrm>
          <a:off x="0" y="0"/>
          <a:ext cx="0" cy="0"/>
          <a:chOff x="0" y="0"/>
          <a:chExt cx="0" cy="0"/>
        </a:xfrm>
      </p:grpSpPr>
      <p:sp>
        <p:nvSpPr>
          <p:cNvPr id="1328" name="Google Shape;1328;gbd79c75e36_0_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 name="Google Shape;1329;gbd79c75e36_0_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3872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7"/>
        <p:cNvGrpSpPr/>
        <p:nvPr/>
      </p:nvGrpSpPr>
      <p:grpSpPr>
        <a:xfrm>
          <a:off x="0" y="0"/>
          <a:ext cx="0" cy="0"/>
          <a:chOff x="0" y="0"/>
          <a:chExt cx="0" cy="0"/>
        </a:xfrm>
      </p:grpSpPr>
      <p:sp>
        <p:nvSpPr>
          <p:cNvPr id="1328" name="Google Shape;1328;gbd79c75e36_0_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 name="Google Shape;1329;gbd79c75e36_0_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467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7"/>
        <p:cNvGrpSpPr/>
        <p:nvPr/>
      </p:nvGrpSpPr>
      <p:grpSpPr>
        <a:xfrm>
          <a:off x="0" y="0"/>
          <a:ext cx="0" cy="0"/>
          <a:chOff x="0" y="0"/>
          <a:chExt cx="0" cy="0"/>
        </a:xfrm>
      </p:grpSpPr>
      <p:sp>
        <p:nvSpPr>
          <p:cNvPr id="1328" name="Google Shape;1328;gbd79c75e36_0_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 name="Google Shape;1329;gbd79c75e36_0_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23212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be5602f7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 name="Google Shape;1414;gbe5602f7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lt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rot="-249">
            <a:off x="960000" y="2115167"/>
            <a:ext cx="5526400" cy="26860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SzPts val="5200"/>
              <a:buNone/>
              <a:defRPr sz="6400">
                <a:solidFill>
                  <a:schemeClr val="lt1"/>
                </a:solidFill>
              </a:defRPr>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10" name="Google Shape;10;p2"/>
          <p:cNvSpPr txBox="1">
            <a:spLocks noGrp="1"/>
          </p:cNvSpPr>
          <p:nvPr>
            <p:ph type="subTitle" idx="1"/>
          </p:nvPr>
        </p:nvSpPr>
        <p:spPr>
          <a:xfrm rot="-746">
            <a:off x="960032" y="4802335"/>
            <a:ext cx="5526400" cy="500000"/>
          </a:xfrm>
          <a:prstGeom prst="rect">
            <a:avLst/>
          </a:prstGeom>
          <a:ln>
            <a:noFill/>
          </a:ln>
        </p:spPr>
        <p:txBody>
          <a:bodyPr spcFirstLastPara="1" wrap="square" lIns="91425" tIns="91425" rIns="91425" bIns="91425" anchor="t" anchorCtr="0">
            <a:normAutofit/>
          </a:bodyPr>
          <a:lstStyle>
            <a:lvl1pPr lvl="0" rtl="0">
              <a:lnSpc>
                <a:spcPct val="100000"/>
              </a:lnSpc>
              <a:spcBef>
                <a:spcPts val="0"/>
              </a:spcBef>
              <a:spcAft>
                <a:spcPts val="0"/>
              </a:spcAft>
              <a:buClr>
                <a:schemeClr val="accent1"/>
              </a:buClr>
              <a:buSzPts val="2800"/>
              <a:buNone/>
              <a:defRPr sz="1867">
                <a:solidFill>
                  <a:schemeClr val="dk1"/>
                </a:solidFill>
              </a:defRPr>
            </a:lvl1pPr>
            <a:lvl2pPr lvl="1" algn="ctr" rtl="0">
              <a:lnSpc>
                <a:spcPct val="100000"/>
              </a:lnSpc>
              <a:spcBef>
                <a:spcPts val="0"/>
              </a:spcBef>
              <a:spcAft>
                <a:spcPts val="0"/>
              </a:spcAft>
              <a:buClr>
                <a:schemeClr val="accent1"/>
              </a:buClr>
              <a:buSzPts val="2800"/>
              <a:buNone/>
              <a:defRPr sz="3733">
                <a:solidFill>
                  <a:schemeClr val="accent1"/>
                </a:solidFill>
              </a:defRPr>
            </a:lvl2pPr>
            <a:lvl3pPr lvl="2" algn="ctr" rtl="0">
              <a:lnSpc>
                <a:spcPct val="100000"/>
              </a:lnSpc>
              <a:spcBef>
                <a:spcPts val="0"/>
              </a:spcBef>
              <a:spcAft>
                <a:spcPts val="0"/>
              </a:spcAft>
              <a:buClr>
                <a:schemeClr val="accent1"/>
              </a:buClr>
              <a:buSzPts val="2800"/>
              <a:buNone/>
              <a:defRPr sz="3733">
                <a:solidFill>
                  <a:schemeClr val="accent1"/>
                </a:solidFill>
              </a:defRPr>
            </a:lvl3pPr>
            <a:lvl4pPr lvl="3" algn="ctr" rtl="0">
              <a:lnSpc>
                <a:spcPct val="100000"/>
              </a:lnSpc>
              <a:spcBef>
                <a:spcPts val="0"/>
              </a:spcBef>
              <a:spcAft>
                <a:spcPts val="0"/>
              </a:spcAft>
              <a:buClr>
                <a:schemeClr val="accent1"/>
              </a:buClr>
              <a:buSzPts val="2800"/>
              <a:buNone/>
              <a:defRPr sz="3733">
                <a:solidFill>
                  <a:schemeClr val="accent1"/>
                </a:solidFill>
              </a:defRPr>
            </a:lvl4pPr>
            <a:lvl5pPr lvl="4" algn="ctr" rtl="0">
              <a:lnSpc>
                <a:spcPct val="100000"/>
              </a:lnSpc>
              <a:spcBef>
                <a:spcPts val="0"/>
              </a:spcBef>
              <a:spcAft>
                <a:spcPts val="0"/>
              </a:spcAft>
              <a:buClr>
                <a:schemeClr val="accent1"/>
              </a:buClr>
              <a:buSzPts val="2800"/>
              <a:buNone/>
              <a:defRPr sz="3733">
                <a:solidFill>
                  <a:schemeClr val="accent1"/>
                </a:solidFill>
              </a:defRPr>
            </a:lvl5pPr>
            <a:lvl6pPr lvl="5" algn="ctr" rtl="0">
              <a:lnSpc>
                <a:spcPct val="100000"/>
              </a:lnSpc>
              <a:spcBef>
                <a:spcPts val="0"/>
              </a:spcBef>
              <a:spcAft>
                <a:spcPts val="0"/>
              </a:spcAft>
              <a:buClr>
                <a:schemeClr val="accent1"/>
              </a:buClr>
              <a:buSzPts val="2800"/>
              <a:buNone/>
              <a:defRPr sz="3733">
                <a:solidFill>
                  <a:schemeClr val="accent1"/>
                </a:solidFill>
              </a:defRPr>
            </a:lvl6pPr>
            <a:lvl7pPr lvl="6" algn="ctr" rtl="0">
              <a:lnSpc>
                <a:spcPct val="100000"/>
              </a:lnSpc>
              <a:spcBef>
                <a:spcPts val="0"/>
              </a:spcBef>
              <a:spcAft>
                <a:spcPts val="0"/>
              </a:spcAft>
              <a:buClr>
                <a:schemeClr val="accent1"/>
              </a:buClr>
              <a:buSzPts val="2800"/>
              <a:buNone/>
              <a:defRPr sz="3733">
                <a:solidFill>
                  <a:schemeClr val="accent1"/>
                </a:solidFill>
              </a:defRPr>
            </a:lvl7pPr>
            <a:lvl8pPr lvl="7" algn="ctr" rtl="0">
              <a:lnSpc>
                <a:spcPct val="100000"/>
              </a:lnSpc>
              <a:spcBef>
                <a:spcPts val="0"/>
              </a:spcBef>
              <a:spcAft>
                <a:spcPts val="0"/>
              </a:spcAft>
              <a:buClr>
                <a:schemeClr val="accent1"/>
              </a:buClr>
              <a:buSzPts val="2800"/>
              <a:buNone/>
              <a:defRPr sz="3733">
                <a:solidFill>
                  <a:schemeClr val="accent1"/>
                </a:solidFill>
              </a:defRPr>
            </a:lvl8pPr>
            <a:lvl9pPr lvl="8" algn="ctr" rtl="0">
              <a:lnSpc>
                <a:spcPct val="100000"/>
              </a:lnSpc>
              <a:spcBef>
                <a:spcPts val="0"/>
              </a:spcBef>
              <a:spcAft>
                <a:spcPts val="0"/>
              </a:spcAft>
              <a:buClr>
                <a:schemeClr val="accent1"/>
              </a:buClr>
              <a:buSzPts val="2800"/>
              <a:buNone/>
              <a:defRPr sz="3733">
                <a:solidFill>
                  <a:schemeClr val="accent1"/>
                </a:solidFill>
              </a:defRPr>
            </a:lvl9pPr>
          </a:lstStyle>
          <a:p>
            <a:endParaRPr/>
          </a:p>
        </p:txBody>
      </p:sp>
      <p:sp>
        <p:nvSpPr>
          <p:cNvPr id="11" name="Google Shape;11;p2"/>
          <p:cNvSpPr/>
          <p:nvPr/>
        </p:nvSpPr>
        <p:spPr>
          <a:xfrm rot="309939" flipH="1">
            <a:off x="-2407680" y="5789475"/>
            <a:ext cx="8534365" cy="1527903"/>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 name="Google Shape;12;p2"/>
          <p:cNvSpPr/>
          <p:nvPr/>
        </p:nvSpPr>
        <p:spPr>
          <a:xfrm>
            <a:off x="-1368133" y="3294434"/>
            <a:ext cx="8637592" cy="4894733"/>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rgbClr val="FFFFFF"/>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 name="Google Shape;13;p2"/>
          <p:cNvSpPr/>
          <p:nvPr/>
        </p:nvSpPr>
        <p:spPr>
          <a:xfrm>
            <a:off x="10803867" y="5655433"/>
            <a:ext cx="1531000" cy="1453267"/>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 name="Google Shape;14;p2"/>
          <p:cNvSpPr/>
          <p:nvPr/>
        </p:nvSpPr>
        <p:spPr>
          <a:xfrm rot="-10565234" flipH="1">
            <a:off x="-399159" y="-656758"/>
            <a:ext cx="8410675" cy="2859971"/>
          </a:xfrm>
          <a:custGeom>
            <a:avLst/>
            <a:gdLst/>
            <a:ahLst/>
            <a:cxnLst/>
            <a:rect l="l" t="t" r="r" b="b"/>
            <a:pathLst>
              <a:path w="158982" h="88796" extrusionOk="0">
                <a:moveTo>
                  <a:pt x="6425" y="0"/>
                </a:moveTo>
                <a:lnTo>
                  <a:pt x="6082" y="115"/>
                </a:lnTo>
                <a:lnTo>
                  <a:pt x="5053" y="823"/>
                </a:lnTo>
                <a:lnTo>
                  <a:pt x="4710" y="938"/>
                </a:lnTo>
                <a:lnTo>
                  <a:pt x="4641" y="2469"/>
                </a:lnTo>
                <a:lnTo>
                  <a:pt x="4641" y="5510"/>
                </a:lnTo>
                <a:lnTo>
                  <a:pt x="4733" y="7042"/>
                </a:lnTo>
                <a:lnTo>
                  <a:pt x="1029" y="80862"/>
                </a:lnTo>
                <a:lnTo>
                  <a:pt x="526" y="80794"/>
                </a:lnTo>
                <a:lnTo>
                  <a:pt x="0" y="80839"/>
                </a:lnTo>
                <a:lnTo>
                  <a:pt x="158593" y="88795"/>
                </a:lnTo>
                <a:lnTo>
                  <a:pt x="158410" y="88384"/>
                </a:lnTo>
                <a:lnTo>
                  <a:pt x="158159" y="87378"/>
                </a:lnTo>
                <a:lnTo>
                  <a:pt x="158021" y="85663"/>
                </a:lnTo>
                <a:lnTo>
                  <a:pt x="158204" y="83148"/>
                </a:lnTo>
                <a:lnTo>
                  <a:pt x="158684" y="80862"/>
                </a:lnTo>
                <a:lnTo>
                  <a:pt x="158982" y="79948"/>
                </a:lnTo>
                <a:lnTo>
                  <a:pt x="157038" y="79994"/>
                </a:lnTo>
                <a:lnTo>
                  <a:pt x="153129" y="79971"/>
                </a:lnTo>
                <a:lnTo>
                  <a:pt x="149220" y="79834"/>
                </a:lnTo>
                <a:lnTo>
                  <a:pt x="145310" y="79582"/>
                </a:lnTo>
                <a:lnTo>
                  <a:pt x="141424" y="79216"/>
                </a:lnTo>
                <a:lnTo>
                  <a:pt x="137537" y="78713"/>
                </a:lnTo>
                <a:lnTo>
                  <a:pt x="133674" y="78119"/>
                </a:lnTo>
                <a:lnTo>
                  <a:pt x="129833" y="77387"/>
                </a:lnTo>
                <a:lnTo>
                  <a:pt x="127912" y="76976"/>
                </a:lnTo>
                <a:lnTo>
                  <a:pt x="125055" y="76336"/>
                </a:lnTo>
                <a:lnTo>
                  <a:pt x="120780" y="75147"/>
                </a:lnTo>
                <a:lnTo>
                  <a:pt x="117990" y="74232"/>
                </a:lnTo>
                <a:lnTo>
                  <a:pt x="115224" y="73226"/>
                </a:lnTo>
                <a:lnTo>
                  <a:pt x="112526" y="72061"/>
                </a:lnTo>
                <a:lnTo>
                  <a:pt x="109920" y="70757"/>
                </a:lnTo>
                <a:lnTo>
                  <a:pt x="107360" y="69294"/>
                </a:lnTo>
                <a:lnTo>
                  <a:pt x="106148" y="68494"/>
                </a:lnTo>
                <a:lnTo>
                  <a:pt x="104708" y="67511"/>
                </a:lnTo>
                <a:lnTo>
                  <a:pt x="101987" y="65362"/>
                </a:lnTo>
                <a:lnTo>
                  <a:pt x="99427" y="63053"/>
                </a:lnTo>
                <a:lnTo>
                  <a:pt x="97003" y="60584"/>
                </a:lnTo>
                <a:lnTo>
                  <a:pt x="94694" y="57978"/>
                </a:lnTo>
                <a:lnTo>
                  <a:pt x="92477" y="55280"/>
                </a:lnTo>
                <a:lnTo>
                  <a:pt x="89253" y="51119"/>
                </a:lnTo>
                <a:lnTo>
                  <a:pt x="85046" y="45472"/>
                </a:lnTo>
                <a:lnTo>
                  <a:pt x="80748" y="39871"/>
                </a:lnTo>
                <a:lnTo>
                  <a:pt x="77365" y="35893"/>
                </a:lnTo>
                <a:lnTo>
                  <a:pt x="74987" y="33356"/>
                </a:lnTo>
                <a:lnTo>
                  <a:pt x="72495" y="30955"/>
                </a:lnTo>
                <a:lnTo>
                  <a:pt x="69820" y="28715"/>
                </a:lnTo>
                <a:lnTo>
                  <a:pt x="68426" y="27663"/>
                </a:lnTo>
                <a:lnTo>
                  <a:pt x="67100" y="26726"/>
                </a:lnTo>
                <a:lnTo>
                  <a:pt x="64357" y="25034"/>
                </a:lnTo>
                <a:lnTo>
                  <a:pt x="61499" y="23502"/>
                </a:lnTo>
                <a:lnTo>
                  <a:pt x="58572" y="22131"/>
                </a:lnTo>
                <a:lnTo>
                  <a:pt x="57064" y="21513"/>
                </a:lnTo>
                <a:lnTo>
                  <a:pt x="54823" y="20644"/>
                </a:lnTo>
                <a:lnTo>
                  <a:pt x="50228" y="19158"/>
                </a:lnTo>
                <a:lnTo>
                  <a:pt x="45541" y="18015"/>
                </a:lnTo>
                <a:lnTo>
                  <a:pt x="40809" y="17215"/>
                </a:lnTo>
                <a:lnTo>
                  <a:pt x="38408" y="16964"/>
                </a:lnTo>
                <a:lnTo>
                  <a:pt x="33767" y="16621"/>
                </a:lnTo>
                <a:lnTo>
                  <a:pt x="27983" y="16186"/>
                </a:lnTo>
                <a:lnTo>
                  <a:pt x="25720" y="15889"/>
                </a:lnTo>
                <a:lnTo>
                  <a:pt x="23457" y="15432"/>
                </a:lnTo>
                <a:lnTo>
                  <a:pt x="21239" y="14838"/>
                </a:lnTo>
                <a:lnTo>
                  <a:pt x="20165" y="14449"/>
                </a:lnTo>
                <a:lnTo>
                  <a:pt x="18953" y="13969"/>
                </a:lnTo>
                <a:lnTo>
                  <a:pt x="16667" y="12780"/>
                </a:lnTo>
                <a:lnTo>
                  <a:pt x="14541" y="11340"/>
                </a:lnTo>
                <a:lnTo>
                  <a:pt x="12574" y="9694"/>
                </a:lnTo>
                <a:lnTo>
                  <a:pt x="10791" y="7819"/>
                </a:lnTo>
                <a:lnTo>
                  <a:pt x="9237" y="5761"/>
                </a:lnTo>
                <a:lnTo>
                  <a:pt x="7911" y="3567"/>
                </a:lnTo>
                <a:lnTo>
                  <a:pt x="6836" y="1212"/>
                </a:lnTo>
                <a:lnTo>
                  <a:pt x="642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 name="Google Shape;15;p2"/>
          <p:cNvSpPr/>
          <p:nvPr/>
        </p:nvSpPr>
        <p:spPr>
          <a:xfrm>
            <a:off x="-375033" y="-1941767"/>
            <a:ext cx="6961617" cy="3183736"/>
          </a:xfrm>
          <a:custGeom>
            <a:avLst/>
            <a:gdLst/>
            <a:ahLst/>
            <a:cxnLst/>
            <a:rect l="l" t="t" r="r" b="b"/>
            <a:pathLst>
              <a:path w="152100" h="108229" fill="none" extrusionOk="0">
                <a:moveTo>
                  <a:pt x="0" y="81297"/>
                </a:moveTo>
                <a:lnTo>
                  <a:pt x="1258" y="80383"/>
                </a:lnTo>
                <a:lnTo>
                  <a:pt x="3864" y="78691"/>
                </a:lnTo>
                <a:lnTo>
                  <a:pt x="6539" y="77205"/>
                </a:lnTo>
                <a:lnTo>
                  <a:pt x="9282" y="75879"/>
                </a:lnTo>
                <a:lnTo>
                  <a:pt x="12071" y="74736"/>
                </a:lnTo>
                <a:lnTo>
                  <a:pt x="14906" y="73776"/>
                </a:lnTo>
                <a:lnTo>
                  <a:pt x="17787" y="72976"/>
                </a:lnTo>
                <a:lnTo>
                  <a:pt x="20736" y="72358"/>
                </a:lnTo>
                <a:lnTo>
                  <a:pt x="23685" y="71901"/>
                </a:lnTo>
                <a:lnTo>
                  <a:pt x="26680" y="71604"/>
                </a:lnTo>
                <a:lnTo>
                  <a:pt x="29698" y="71444"/>
                </a:lnTo>
                <a:lnTo>
                  <a:pt x="32716" y="71467"/>
                </a:lnTo>
                <a:lnTo>
                  <a:pt x="35733" y="71627"/>
                </a:lnTo>
                <a:lnTo>
                  <a:pt x="38774" y="71924"/>
                </a:lnTo>
                <a:lnTo>
                  <a:pt x="41792" y="72358"/>
                </a:lnTo>
                <a:lnTo>
                  <a:pt x="44809" y="72953"/>
                </a:lnTo>
                <a:lnTo>
                  <a:pt x="46318" y="73296"/>
                </a:lnTo>
                <a:lnTo>
                  <a:pt x="49176" y="74004"/>
                </a:lnTo>
                <a:lnTo>
                  <a:pt x="55052" y="75719"/>
                </a:lnTo>
                <a:lnTo>
                  <a:pt x="59441" y="77296"/>
                </a:lnTo>
                <a:lnTo>
                  <a:pt x="62299" y="78485"/>
                </a:lnTo>
                <a:lnTo>
                  <a:pt x="65042" y="79811"/>
                </a:lnTo>
                <a:lnTo>
                  <a:pt x="67626" y="81274"/>
                </a:lnTo>
                <a:lnTo>
                  <a:pt x="68860" y="82052"/>
                </a:lnTo>
                <a:lnTo>
                  <a:pt x="73318" y="85047"/>
                </a:lnTo>
                <a:lnTo>
                  <a:pt x="82189" y="91288"/>
                </a:lnTo>
                <a:lnTo>
                  <a:pt x="88978" y="95837"/>
                </a:lnTo>
                <a:lnTo>
                  <a:pt x="93619" y="98695"/>
                </a:lnTo>
                <a:lnTo>
                  <a:pt x="98352" y="101347"/>
                </a:lnTo>
                <a:lnTo>
                  <a:pt x="103221" y="103702"/>
                </a:lnTo>
                <a:lnTo>
                  <a:pt x="105736" y="104731"/>
                </a:lnTo>
                <a:lnTo>
                  <a:pt x="106971" y="105211"/>
                </a:lnTo>
                <a:lnTo>
                  <a:pt x="109531" y="106079"/>
                </a:lnTo>
                <a:lnTo>
                  <a:pt x="112160" y="106811"/>
                </a:lnTo>
                <a:lnTo>
                  <a:pt x="114858" y="107405"/>
                </a:lnTo>
                <a:lnTo>
                  <a:pt x="117601" y="107840"/>
                </a:lnTo>
                <a:lnTo>
                  <a:pt x="120391" y="108114"/>
                </a:lnTo>
                <a:lnTo>
                  <a:pt x="123157" y="108228"/>
                </a:lnTo>
                <a:lnTo>
                  <a:pt x="125923" y="108160"/>
                </a:lnTo>
                <a:lnTo>
                  <a:pt x="128667" y="107885"/>
                </a:lnTo>
                <a:lnTo>
                  <a:pt x="131341" y="107405"/>
                </a:lnTo>
                <a:lnTo>
                  <a:pt x="133971" y="106697"/>
                </a:lnTo>
                <a:lnTo>
                  <a:pt x="136508" y="105782"/>
                </a:lnTo>
                <a:lnTo>
                  <a:pt x="138932" y="104616"/>
                </a:lnTo>
                <a:lnTo>
                  <a:pt x="141241" y="103222"/>
                </a:lnTo>
                <a:lnTo>
                  <a:pt x="143413" y="101553"/>
                </a:lnTo>
                <a:lnTo>
                  <a:pt x="145401" y="99609"/>
                </a:lnTo>
                <a:lnTo>
                  <a:pt x="146339" y="98512"/>
                </a:lnTo>
                <a:lnTo>
                  <a:pt x="146910" y="97803"/>
                </a:lnTo>
                <a:lnTo>
                  <a:pt x="147939" y="96340"/>
                </a:lnTo>
                <a:lnTo>
                  <a:pt x="148854" y="94786"/>
                </a:lnTo>
                <a:lnTo>
                  <a:pt x="149654" y="93185"/>
                </a:lnTo>
                <a:lnTo>
                  <a:pt x="150317" y="91516"/>
                </a:lnTo>
                <a:lnTo>
                  <a:pt x="150888" y="89825"/>
                </a:lnTo>
                <a:lnTo>
                  <a:pt x="151346" y="88064"/>
                </a:lnTo>
                <a:lnTo>
                  <a:pt x="151688" y="86281"/>
                </a:lnTo>
                <a:lnTo>
                  <a:pt x="152031" y="83583"/>
                </a:lnTo>
                <a:lnTo>
                  <a:pt x="152100" y="79926"/>
                </a:lnTo>
                <a:lnTo>
                  <a:pt x="151780" y="76268"/>
                </a:lnTo>
                <a:lnTo>
                  <a:pt x="151094" y="72678"/>
                </a:lnTo>
                <a:lnTo>
                  <a:pt x="150591" y="70918"/>
                </a:lnTo>
                <a:lnTo>
                  <a:pt x="150180" y="69661"/>
                </a:lnTo>
                <a:lnTo>
                  <a:pt x="149242" y="67214"/>
                </a:lnTo>
                <a:lnTo>
                  <a:pt x="148122" y="64883"/>
                </a:lnTo>
                <a:lnTo>
                  <a:pt x="146888" y="62642"/>
                </a:lnTo>
                <a:lnTo>
                  <a:pt x="144853" y="59373"/>
                </a:lnTo>
                <a:lnTo>
                  <a:pt x="141926" y="55189"/>
                </a:lnTo>
                <a:lnTo>
                  <a:pt x="139000" y="51028"/>
                </a:lnTo>
                <a:lnTo>
                  <a:pt x="136920" y="47851"/>
                </a:lnTo>
                <a:lnTo>
                  <a:pt x="135617" y="45679"/>
                </a:lnTo>
                <a:lnTo>
                  <a:pt x="134451" y="43461"/>
                </a:lnTo>
                <a:lnTo>
                  <a:pt x="133445" y="41129"/>
                </a:lnTo>
                <a:lnTo>
                  <a:pt x="132599" y="38729"/>
                </a:lnTo>
                <a:lnTo>
                  <a:pt x="131936" y="36214"/>
                </a:lnTo>
                <a:lnTo>
                  <a:pt x="131707" y="34888"/>
                </a:lnTo>
                <a:lnTo>
                  <a:pt x="131547" y="33722"/>
                </a:lnTo>
                <a:lnTo>
                  <a:pt x="131319" y="31344"/>
                </a:lnTo>
                <a:lnTo>
                  <a:pt x="131227" y="28967"/>
                </a:lnTo>
                <a:lnTo>
                  <a:pt x="131273" y="26566"/>
                </a:lnTo>
                <a:lnTo>
                  <a:pt x="131456" y="24189"/>
                </a:lnTo>
                <a:lnTo>
                  <a:pt x="131799" y="21811"/>
                </a:lnTo>
                <a:lnTo>
                  <a:pt x="132256" y="19479"/>
                </a:lnTo>
                <a:lnTo>
                  <a:pt x="132850" y="17170"/>
                </a:lnTo>
                <a:lnTo>
                  <a:pt x="133582" y="14884"/>
                </a:lnTo>
                <a:lnTo>
                  <a:pt x="134451" y="12666"/>
                </a:lnTo>
                <a:lnTo>
                  <a:pt x="135434" y="10494"/>
                </a:lnTo>
                <a:lnTo>
                  <a:pt x="136554" y="8391"/>
                </a:lnTo>
                <a:lnTo>
                  <a:pt x="137811" y="6379"/>
                </a:lnTo>
                <a:lnTo>
                  <a:pt x="139183" y="4436"/>
                </a:lnTo>
                <a:lnTo>
                  <a:pt x="140692" y="2584"/>
                </a:lnTo>
                <a:lnTo>
                  <a:pt x="142338" y="824"/>
                </a:lnTo>
                <a:lnTo>
                  <a:pt x="143184" y="1"/>
                </a:lnTo>
              </a:path>
            </a:pathLst>
          </a:custGeom>
          <a:noFill/>
          <a:ln w="28575" cap="flat" cmpd="sng">
            <a:solidFill>
              <a:srgbClr val="FFFFFF"/>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 name="Google Shape;16;p2"/>
          <p:cNvSpPr/>
          <p:nvPr/>
        </p:nvSpPr>
        <p:spPr>
          <a:xfrm>
            <a:off x="10504067" y="4464951"/>
            <a:ext cx="3453700" cy="3348500"/>
          </a:xfrm>
          <a:custGeom>
            <a:avLst/>
            <a:gdLst/>
            <a:ahLst/>
            <a:cxnLst/>
            <a:rect l="l" t="t" r="r" b="b"/>
            <a:pathLst>
              <a:path w="103611" h="100455" fill="none" extrusionOk="0">
                <a:moveTo>
                  <a:pt x="17376" y="100455"/>
                </a:moveTo>
                <a:lnTo>
                  <a:pt x="17467" y="99815"/>
                </a:lnTo>
                <a:lnTo>
                  <a:pt x="17467" y="98580"/>
                </a:lnTo>
                <a:lnTo>
                  <a:pt x="17307" y="97346"/>
                </a:lnTo>
                <a:lnTo>
                  <a:pt x="16987" y="96134"/>
                </a:lnTo>
                <a:lnTo>
                  <a:pt x="16347" y="94328"/>
                </a:lnTo>
                <a:lnTo>
                  <a:pt x="15181" y="92019"/>
                </a:lnTo>
                <a:lnTo>
                  <a:pt x="14541" y="90921"/>
                </a:lnTo>
                <a:lnTo>
                  <a:pt x="11638" y="86075"/>
                </a:lnTo>
                <a:lnTo>
                  <a:pt x="7271" y="78850"/>
                </a:lnTo>
                <a:lnTo>
                  <a:pt x="5259" y="75124"/>
                </a:lnTo>
                <a:lnTo>
                  <a:pt x="4025" y="72609"/>
                </a:lnTo>
                <a:lnTo>
                  <a:pt x="3453" y="71329"/>
                </a:lnTo>
                <a:lnTo>
                  <a:pt x="2904" y="70026"/>
                </a:lnTo>
                <a:lnTo>
                  <a:pt x="1921" y="67351"/>
                </a:lnTo>
                <a:lnTo>
                  <a:pt x="1121" y="64630"/>
                </a:lnTo>
                <a:lnTo>
                  <a:pt x="504" y="61864"/>
                </a:lnTo>
                <a:lnTo>
                  <a:pt x="115" y="59075"/>
                </a:lnTo>
                <a:lnTo>
                  <a:pt x="1" y="56263"/>
                </a:lnTo>
                <a:lnTo>
                  <a:pt x="138" y="53474"/>
                </a:lnTo>
                <a:lnTo>
                  <a:pt x="573" y="50731"/>
                </a:lnTo>
                <a:lnTo>
                  <a:pt x="915" y="49359"/>
                </a:lnTo>
                <a:lnTo>
                  <a:pt x="1373" y="47896"/>
                </a:lnTo>
                <a:lnTo>
                  <a:pt x="2584" y="45107"/>
                </a:lnTo>
                <a:lnTo>
                  <a:pt x="4116" y="42477"/>
                </a:lnTo>
                <a:lnTo>
                  <a:pt x="5945" y="40031"/>
                </a:lnTo>
                <a:lnTo>
                  <a:pt x="8048" y="37791"/>
                </a:lnTo>
                <a:lnTo>
                  <a:pt x="10380" y="35779"/>
                </a:lnTo>
                <a:lnTo>
                  <a:pt x="12872" y="33973"/>
                </a:lnTo>
                <a:lnTo>
                  <a:pt x="15547" y="32418"/>
                </a:lnTo>
                <a:lnTo>
                  <a:pt x="16919" y="31755"/>
                </a:lnTo>
                <a:lnTo>
                  <a:pt x="18336" y="31115"/>
                </a:lnTo>
                <a:lnTo>
                  <a:pt x="21194" y="30041"/>
                </a:lnTo>
                <a:lnTo>
                  <a:pt x="24120" y="29195"/>
                </a:lnTo>
                <a:lnTo>
                  <a:pt x="27115" y="28555"/>
                </a:lnTo>
                <a:lnTo>
                  <a:pt x="30156" y="28075"/>
                </a:lnTo>
                <a:lnTo>
                  <a:pt x="33219" y="27777"/>
                </a:lnTo>
                <a:lnTo>
                  <a:pt x="36283" y="27640"/>
                </a:lnTo>
                <a:lnTo>
                  <a:pt x="39369" y="27617"/>
                </a:lnTo>
                <a:lnTo>
                  <a:pt x="40901" y="27663"/>
                </a:lnTo>
                <a:lnTo>
                  <a:pt x="43804" y="27777"/>
                </a:lnTo>
                <a:lnTo>
                  <a:pt x="49611" y="28280"/>
                </a:lnTo>
                <a:lnTo>
                  <a:pt x="55395" y="28852"/>
                </a:lnTo>
                <a:lnTo>
                  <a:pt x="61202" y="29355"/>
                </a:lnTo>
                <a:lnTo>
                  <a:pt x="64106" y="29515"/>
                </a:lnTo>
                <a:lnTo>
                  <a:pt x="65569" y="29561"/>
                </a:lnTo>
                <a:lnTo>
                  <a:pt x="68495" y="29561"/>
                </a:lnTo>
                <a:lnTo>
                  <a:pt x="71421" y="29446"/>
                </a:lnTo>
                <a:lnTo>
                  <a:pt x="74325" y="29195"/>
                </a:lnTo>
                <a:lnTo>
                  <a:pt x="77205" y="28760"/>
                </a:lnTo>
                <a:lnTo>
                  <a:pt x="80040" y="28143"/>
                </a:lnTo>
                <a:lnTo>
                  <a:pt x="82807" y="27297"/>
                </a:lnTo>
                <a:lnTo>
                  <a:pt x="85504" y="26246"/>
                </a:lnTo>
                <a:lnTo>
                  <a:pt x="86807" y="25628"/>
                </a:lnTo>
                <a:lnTo>
                  <a:pt x="87699" y="25148"/>
                </a:lnTo>
                <a:lnTo>
                  <a:pt x="89414" y="24142"/>
                </a:lnTo>
                <a:lnTo>
                  <a:pt x="91060" y="22999"/>
                </a:lnTo>
                <a:lnTo>
                  <a:pt x="92637" y="21765"/>
                </a:lnTo>
                <a:lnTo>
                  <a:pt x="94123" y="20416"/>
                </a:lnTo>
                <a:lnTo>
                  <a:pt x="95518" y="18976"/>
                </a:lnTo>
                <a:lnTo>
                  <a:pt x="96821" y="17444"/>
                </a:lnTo>
                <a:lnTo>
                  <a:pt x="98010" y="15843"/>
                </a:lnTo>
                <a:lnTo>
                  <a:pt x="99107" y="14175"/>
                </a:lnTo>
                <a:lnTo>
                  <a:pt x="100113" y="12437"/>
                </a:lnTo>
                <a:lnTo>
                  <a:pt x="100982" y="10631"/>
                </a:lnTo>
                <a:lnTo>
                  <a:pt x="101759" y="8779"/>
                </a:lnTo>
                <a:lnTo>
                  <a:pt x="102399" y="6882"/>
                </a:lnTo>
                <a:lnTo>
                  <a:pt x="102902" y="4938"/>
                </a:lnTo>
                <a:lnTo>
                  <a:pt x="103291" y="2995"/>
                </a:lnTo>
                <a:lnTo>
                  <a:pt x="103542" y="1006"/>
                </a:lnTo>
                <a:lnTo>
                  <a:pt x="103611" y="0"/>
                </a:lnTo>
              </a:path>
            </a:pathLst>
          </a:custGeom>
          <a:noFill/>
          <a:ln w="28575" cap="flat" cmpd="sng">
            <a:solidFill>
              <a:srgbClr val="FDFFFF"/>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9639870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15"/>
        <p:cNvGrpSpPr/>
        <p:nvPr/>
      </p:nvGrpSpPr>
      <p:grpSpPr>
        <a:xfrm>
          <a:off x="0" y="0"/>
          <a:ext cx="0" cy="0"/>
          <a:chOff x="0" y="0"/>
          <a:chExt cx="0" cy="0"/>
        </a:xfrm>
      </p:grpSpPr>
      <p:sp>
        <p:nvSpPr>
          <p:cNvPr id="116" name="Google Shape;116;p14"/>
          <p:cNvSpPr txBox="1">
            <a:spLocks noGrp="1"/>
          </p:cNvSpPr>
          <p:nvPr>
            <p:ph type="title"/>
          </p:nvPr>
        </p:nvSpPr>
        <p:spPr>
          <a:xfrm>
            <a:off x="6096000" y="2640000"/>
            <a:ext cx="5136000" cy="7636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sz="3333">
                <a:solidFill>
                  <a:schemeClr val="l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7" name="Google Shape;117;p14"/>
          <p:cNvSpPr txBox="1">
            <a:spLocks noGrp="1"/>
          </p:cNvSpPr>
          <p:nvPr>
            <p:ph type="subTitle" idx="1"/>
          </p:nvPr>
        </p:nvSpPr>
        <p:spPr>
          <a:xfrm>
            <a:off x="6096000" y="3403600"/>
            <a:ext cx="5136000" cy="1832400"/>
          </a:xfrm>
          <a:prstGeom prst="rect">
            <a:avLst/>
          </a:prstGeom>
        </p:spPr>
        <p:txBody>
          <a:bodyPr spcFirstLastPara="1" wrap="square" lIns="91425" tIns="91425" rIns="91425" bIns="91425" anchor="t" anchorCtr="0">
            <a:normAutofit/>
          </a:bodyPr>
          <a:lstStyle>
            <a:lvl1pPr lvl="0" rtl="0">
              <a:spcBef>
                <a:spcPts val="0"/>
              </a:spcBef>
              <a:spcAft>
                <a:spcPts val="0"/>
              </a:spcAft>
              <a:buSzPts val="18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8" name="Google Shape;118;p14"/>
          <p:cNvSpPr/>
          <p:nvPr/>
        </p:nvSpPr>
        <p:spPr>
          <a:xfrm rot="10800000">
            <a:off x="-3409197" y="-298090"/>
            <a:ext cx="11293031" cy="12353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9" name="Google Shape;119;p14"/>
          <p:cNvSpPr/>
          <p:nvPr/>
        </p:nvSpPr>
        <p:spPr>
          <a:xfrm rot="3857578">
            <a:off x="10624303" y="-823761"/>
            <a:ext cx="2610788" cy="2478231"/>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0" name="Google Shape;120;p14"/>
          <p:cNvSpPr/>
          <p:nvPr/>
        </p:nvSpPr>
        <p:spPr>
          <a:xfrm rot="-137095" flipH="1">
            <a:off x="2778761" y="6023969"/>
            <a:ext cx="10059732" cy="1655340"/>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1" name="Google Shape;121;p14"/>
          <p:cNvSpPr/>
          <p:nvPr/>
        </p:nvSpPr>
        <p:spPr>
          <a:xfrm rot="-286589">
            <a:off x="-1926224" y="-2483701"/>
            <a:ext cx="14296591" cy="4769904"/>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2" name="Google Shape;122;p14"/>
          <p:cNvSpPr/>
          <p:nvPr/>
        </p:nvSpPr>
        <p:spPr>
          <a:xfrm rot="-820164">
            <a:off x="-2631549" y="4043701"/>
            <a:ext cx="14296636" cy="4770168"/>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449565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23"/>
        <p:cNvGrpSpPr/>
        <p:nvPr/>
      </p:nvGrpSpPr>
      <p:grpSpPr>
        <a:xfrm>
          <a:off x="0" y="0"/>
          <a:ext cx="0" cy="0"/>
          <a:chOff x="0" y="0"/>
          <a:chExt cx="0" cy="0"/>
        </a:xfrm>
      </p:grpSpPr>
      <p:sp>
        <p:nvSpPr>
          <p:cNvPr id="124" name="Google Shape;124;p15"/>
          <p:cNvSpPr txBox="1">
            <a:spLocks noGrp="1"/>
          </p:cNvSpPr>
          <p:nvPr>
            <p:ph type="title"/>
          </p:nvPr>
        </p:nvSpPr>
        <p:spPr>
          <a:xfrm>
            <a:off x="960000" y="2640000"/>
            <a:ext cx="5136000" cy="7636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2800"/>
              <a:buNone/>
              <a:defRPr sz="3333">
                <a:solidFill>
                  <a:schemeClr val="lt2"/>
                </a:solidFill>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125" name="Google Shape;125;p15"/>
          <p:cNvSpPr txBox="1">
            <a:spLocks noGrp="1"/>
          </p:cNvSpPr>
          <p:nvPr>
            <p:ph type="subTitle" idx="1"/>
          </p:nvPr>
        </p:nvSpPr>
        <p:spPr>
          <a:xfrm>
            <a:off x="960000" y="3403600"/>
            <a:ext cx="5136000" cy="18324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800"/>
              <a:buNone/>
              <a:defRPr sz="1867"/>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126" name="Google Shape;126;p15"/>
          <p:cNvSpPr/>
          <p:nvPr/>
        </p:nvSpPr>
        <p:spPr>
          <a:xfrm rot="7587651">
            <a:off x="10447076" y="-782496"/>
            <a:ext cx="2196000" cy="2084503"/>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7" name="Google Shape;127;p15"/>
          <p:cNvSpPr/>
          <p:nvPr/>
        </p:nvSpPr>
        <p:spPr>
          <a:xfrm>
            <a:off x="1280046" y="6174130"/>
            <a:ext cx="11293031" cy="12353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8" name="Google Shape;128;p15"/>
          <p:cNvSpPr/>
          <p:nvPr/>
        </p:nvSpPr>
        <p:spPr>
          <a:xfrm rot="10560097" flipH="1">
            <a:off x="-1640855" y="-626426"/>
            <a:ext cx="10059893" cy="1655299"/>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9" name="Google Shape;129;p15"/>
          <p:cNvSpPr/>
          <p:nvPr/>
        </p:nvSpPr>
        <p:spPr>
          <a:xfrm rot="10513411">
            <a:off x="-1172754" y="4825197"/>
            <a:ext cx="14296591" cy="4769904"/>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0" name="Google Shape;130;p15"/>
          <p:cNvSpPr/>
          <p:nvPr/>
        </p:nvSpPr>
        <p:spPr>
          <a:xfrm rot="9979836">
            <a:off x="-467474" y="-1702469"/>
            <a:ext cx="14296636" cy="4770168"/>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3008653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131"/>
        <p:cNvGrpSpPr/>
        <p:nvPr/>
      </p:nvGrpSpPr>
      <p:grpSpPr>
        <a:xfrm>
          <a:off x="0" y="0"/>
          <a:ext cx="0" cy="0"/>
          <a:chOff x="0" y="0"/>
          <a:chExt cx="0" cy="0"/>
        </a:xfrm>
      </p:grpSpPr>
      <p:sp>
        <p:nvSpPr>
          <p:cNvPr id="132" name="Google Shape;132;p16"/>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33" name="Google Shape;133;p16"/>
          <p:cNvSpPr txBox="1">
            <a:spLocks noGrp="1"/>
          </p:cNvSpPr>
          <p:nvPr>
            <p:ph type="title" idx="2"/>
          </p:nvPr>
        </p:nvSpPr>
        <p:spPr>
          <a:xfrm>
            <a:off x="1114133" y="3733800"/>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134" name="Google Shape;134;p16"/>
          <p:cNvSpPr txBox="1">
            <a:spLocks noGrp="1"/>
          </p:cNvSpPr>
          <p:nvPr>
            <p:ph type="subTitle" idx="1"/>
          </p:nvPr>
        </p:nvSpPr>
        <p:spPr>
          <a:xfrm>
            <a:off x="1114133" y="4263000"/>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5" name="Google Shape;135;p16"/>
          <p:cNvSpPr txBox="1">
            <a:spLocks noGrp="1"/>
          </p:cNvSpPr>
          <p:nvPr>
            <p:ph type="title" idx="3"/>
          </p:nvPr>
        </p:nvSpPr>
        <p:spPr>
          <a:xfrm>
            <a:off x="4665000" y="3733800"/>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136" name="Google Shape;136;p16"/>
          <p:cNvSpPr txBox="1">
            <a:spLocks noGrp="1"/>
          </p:cNvSpPr>
          <p:nvPr>
            <p:ph type="subTitle" idx="4"/>
          </p:nvPr>
        </p:nvSpPr>
        <p:spPr>
          <a:xfrm>
            <a:off x="4665000" y="4263000"/>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7" name="Google Shape;137;p16"/>
          <p:cNvSpPr txBox="1">
            <a:spLocks noGrp="1"/>
          </p:cNvSpPr>
          <p:nvPr>
            <p:ph type="title" idx="5"/>
          </p:nvPr>
        </p:nvSpPr>
        <p:spPr>
          <a:xfrm>
            <a:off x="8215867" y="3733800"/>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138" name="Google Shape;138;p16"/>
          <p:cNvSpPr txBox="1">
            <a:spLocks noGrp="1"/>
          </p:cNvSpPr>
          <p:nvPr>
            <p:ph type="subTitle" idx="6"/>
          </p:nvPr>
        </p:nvSpPr>
        <p:spPr>
          <a:xfrm>
            <a:off x="8215867" y="4263000"/>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9" name="Google Shape;139;p16"/>
          <p:cNvSpPr/>
          <p:nvPr/>
        </p:nvSpPr>
        <p:spPr>
          <a:xfrm rot="-138344" flipH="1">
            <a:off x="-1367005" y="6089299"/>
            <a:ext cx="10875191" cy="13988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0" name="Google Shape;140;p16"/>
          <p:cNvSpPr/>
          <p:nvPr/>
        </p:nvSpPr>
        <p:spPr>
          <a:xfrm rot="10513411">
            <a:off x="-1754757" y="4650732"/>
            <a:ext cx="14296591" cy="4769904"/>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1" name="Google Shape;141;p16"/>
          <p:cNvSpPr/>
          <p:nvPr/>
        </p:nvSpPr>
        <p:spPr>
          <a:xfrm rot="10499964" flipH="1">
            <a:off x="-1063321" y="-888877"/>
            <a:ext cx="8534364" cy="1655444"/>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2" name="Google Shape;142;p16"/>
          <p:cNvSpPr/>
          <p:nvPr/>
        </p:nvSpPr>
        <p:spPr>
          <a:xfrm>
            <a:off x="-5279299" y="-2048367"/>
            <a:ext cx="8779212" cy="3183736"/>
          </a:xfrm>
          <a:custGeom>
            <a:avLst/>
            <a:gdLst/>
            <a:ahLst/>
            <a:cxnLst/>
            <a:rect l="l" t="t" r="r" b="b"/>
            <a:pathLst>
              <a:path w="152100" h="108229" fill="none" extrusionOk="0">
                <a:moveTo>
                  <a:pt x="0" y="81297"/>
                </a:moveTo>
                <a:lnTo>
                  <a:pt x="1258" y="80383"/>
                </a:lnTo>
                <a:lnTo>
                  <a:pt x="3864" y="78691"/>
                </a:lnTo>
                <a:lnTo>
                  <a:pt x="6539" y="77205"/>
                </a:lnTo>
                <a:lnTo>
                  <a:pt x="9282" y="75879"/>
                </a:lnTo>
                <a:lnTo>
                  <a:pt x="12071" y="74736"/>
                </a:lnTo>
                <a:lnTo>
                  <a:pt x="14906" y="73776"/>
                </a:lnTo>
                <a:lnTo>
                  <a:pt x="17787" y="72976"/>
                </a:lnTo>
                <a:lnTo>
                  <a:pt x="20736" y="72358"/>
                </a:lnTo>
                <a:lnTo>
                  <a:pt x="23685" y="71901"/>
                </a:lnTo>
                <a:lnTo>
                  <a:pt x="26680" y="71604"/>
                </a:lnTo>
                <a:lnTo>
                  <a:pt x="29698" y="71444"/>
                </a:lnTo>
                <a:lnTo>
                  <a:pt x="32716" y="71467"/>
                </a:lnTo>
                <a:lnTo>
                  <a:pt x="35733" y="71627"/>
                </a:lnTo>
                <a:lnTo>
                  <a:pt x="38774" y="71924"/>
                </a:lnTo>
                <a:lnTo>
                  <a:pt x="41792" y="72358"/>
                </a:lnTo>
                <a:lnTo>
                  <a:pt x="44809" y="72953"/>
                </a:lnTo>
                <a:lnTo>
                  <a:pt x="46318" y="73296"/>
                </a:lnTo>
                <a:lnTo>
                  <a:pt x="49176" y="74004"/>
                </a:lnTo>
                <a:lnTo>
                  <a:pt x="55052" y="75719"/>
                </a:lnTo>
                <a:lnTo>
                  <a:pt x="59441" y="77296"/>
                </a:lnTo>
                <a:lnTo>
                  <a:pt x="62299" y="78485"/>
                </a:lnTo>
                <a:lnTo>
                  <a:pt x="65042" y="79811"/>
                </a:lnTo>
                <a:lnTo>
                  <a:pt x="67626" y="81274"/>
                </a:lnTo>
                <a:lnTo>
                  <a:pt x="68860" y="82052"/>
                </a:lnTo>
                <a:lnTo>
                  <a:pt x="73318" y="85047"/>
                </a:lnTo>
                <a:lnTo>
                  <a:pt x="82189" y="91288"/>
                </a:lnTo>
                <a:lnTo>
                  <a:pt x="88978" y="95837"/>
                </a:lnTo>
                <a:lnTo>
                  <a:pt x="93619" y="98695"/>
                </a:lnTo>
                <a:lnTo>
                  <a:pt x="98352" y="101347"/>
                </a:lnTo>
                <a:lnTo>
                  <a:pt x="103221" y="103702"/>
                </a:lnTo>
                <a:lnTo>
                  <a:pt x="105736" y="104731"/>
                </a:lnTo>
                <a:lnTo>
                  <a:pt x="106971" y="105211"/>
                </a:lnTo>
                <a:lnTo>
                  <a:pt x="109531" y="106079"/>
                </a:lnTo>
                <a:lnTo>
                  <a:pt x="112160" y="106811"/>
                </a:lnTo>
                <a:lnTo>
                  <a:pt x="114858" y="107405"/>
                </a:lnTo>
                <a:lnTo>
                  <a:pt x="117601" y="107840"/>
                </a:lnTo>
                <a:lnTo>
                  <a:pt x="120391" y="108114"/>
                </a:lnTo>
                <a:lnTo>
                  <a:pt x="123157" y="108228"/>
                </a:lnTo>
                <a:lnTo>
                  <a:pt x="125923" y="108160"/>
                </a:lnTo>
                <a:lnTo>
                  <a:pt x="128667" y="107885"/>
                </a:lnTo>
                <a:lnTo>
                  <a:pt x="131341" y="107405"/>
                </a:lnTo>
                <a:lnTo>
                  <a:pt x="133971" y="106697"/>
                </a:lnTo>
                <a:lnTo>
                  <a:pt x="136508" y="105782"/>
                </a:lnTo>
                <a:lnTo>
                  <a:pt x="138932" y="104616"/>
                </a:lnTo>
                <a:lnTo>
                  <a:pt x="141241" y="103222"/>
                </a:lnTo>
                <a:lnTo>
                  <a:pt x="143413" y="101553"/>
                </a:lnTo>
                <a:lnTo>
                  <a:pt x="145401" y="99609"/>
                </a:lnTo>
                <a:lnTo>
                  <a:pt x="146339" y="98512"/>
                </a:lnTo>
                <a:lnTo>
                  <a:pt x="146910" y="97803"/>
                </a:lnTo>
                <a:lnTo>
                  <a:pt x="147939" y="96340"/>
                </a:lnTo>
                <a:lnTo>
                  <a:pt x="148854" y="94786"/>
                </a:lnTo>
                <a:lnTo>
                  <a:pt x="149654" y="93185"/>
                </a:lnTo>
                <a:lnTo>
                  <a:pt x="150317" y="91516"/>
                </a:lnTo>
                <a:lnTo>
                  <a:pt x="150888" y="89825"/>
                </a:lnTo>
                <a:lnTo>
                  <a:pt x="151346" y="88064"/>
                </a:lnTo>
                <a:lnTo>
                  <a:pt x="151688" y="86281"/>
                </a:lnTo>
                <a:lnTo>
                  <a:pt x="152031" y="83583"/>
                </a:lnTo>
                <a:lnTo>
                  <a:pt x="152100" y="79926"/>
                </a:lnTo>
                <a:lnTo>
                  <a:pt x="151780" y="76268"/>
                </a:lnTo>
                <a:lnTo>
                  <a:pt x="151094" y="72678"/>
                </a:lnTo>
                <a:lnTo>
                  <a:pt x="150591" y="70918"/>
                </a:lnTo>
                <a:lnTo>
                  <a:pt x="150180" y="69661"/>
                </a:lnTo>
                <a:lnTo>
                  <a:pt x="149242" y="67214"/>
                </a:lnTo>
                <a:lnTo>
                  <a:pt x="148122" y="64883"/>
                </a:lnTo>
                <a:lnTo>
                  <a:pt x="146888" y="62642"/>
                </a:lnTo>
                <a:lnTo>
                  <a:pt x="144853" y="59373"/>
                </a:lnTo>
                <a:lnTo>
                  <a:pt x="141926" y="55189"/>
                </a:lnTo>
                <a:lnTo>
                  <a:pt x="139000" y="51028"/>
                </a:lnTo>
                <a:lnTo>
                  <a:pt x="136920" y="47851"/>
                </a:lnTo>
                <a:lnTo>
                  <a:pt x="135617" y="45679"/>
                </a:lnTo>
                <a:lnTo>
                  <a:pt x="134451" y="43461"/>
                </a:lnTo>
                <a:lnTo>
                  <a:pt x="133445" y="41129"/>
                </a:lnTo>
                <a:lnTo>
                  <a:pt x="132599" y="38729"/>
                </a:lnTo>
                <a:lnTo>
                  <a:pt x="131936" y="36214"/>
                </a:lnTo>
                <a:lnTo>
                  <a:pt x="131707" y="34888"/>
                </a:lnTo>
                <a:lnTo>
                  <a:pt x="131547" y="33722"/>
                </a:lnTo>
                <a:lnTo>
                  <a:pt x="131319" y="31344"/>
                </a:lnTo>
                <a:lnTo>
                  <a:pt x="131227" y="28967"/>
                </a:lnTo>
                <a:lnTo>
                  <a:pt x="131273" y="26566"/>
                </a:lnTo>
                <a:lnTo>
                  <a:pt x="131456" y="24189"/>
                </a:lnTo>
                <a:lnTo>
                  <a:pt x="131799" y="21811"/>
                </a:lnTo>
                <a:lnTo>
                  <a:pt x="132256" y="19479"/>
                </a:lnTo>
                <a:lnTo>
                  <a:pt x="132850" y="17170"/>
                </a:lnTo>
                <a:lnTo>
                  <a:pt x="133582" y="14884"/>
                </a:lnTo>
                <a:lnTo>
                  <a:pt x="134451" y="12666"/>
                </a:lnTo>
                <a:lnTo>
                  <a:pt x="135434" y="10494"/>
                </a:lnTo>
                <a:lnTo>
                  <a:pt x="136554" y="8391"/>
                </a:lnTo>
                <a:lnTo>
                  <a:pt x="137811" y="6379"/>
                </a:lnTo>
                <a:lnTo>
                  <a:pt x="139183" y="4436"/>
                </a:lnTo>
                <a:lnTo>
                  <a:pt x="140692" y="2584"/>
                </a:lnTo>
                <a:lnTo>
                  <a:pt x="142338" y="824"/>
                </a:lnTo>
                <a:lnTo>
                  <a:pt x="143184" y="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1466748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1">
  <p:cSld name="Title and Six Columns 1">
    <p:spTree>
      <p:nvGrpSpPr>
        <p:cNvPr id="1" name="Shape 143"/>
        <p:cNvGrpSpPr/>
        <p:nvPr/>
      </p:nvGrpSpPr>
      <p:grpSpPr>
        <a:xfrm>
          <a:off x="0" y="0"/>
          <a:ext cx="0" cy="0"/>
          <a:chOff x="0" y="0"/>
          <a:chExt cx="0" cy="0"/>
        </a:xfrm>
      </p:grpSpPr>
      <p:sp>
        <p:nvSpPr>
          <p:cNvPr id="144" name="Google Shape;144;p17"/>
          <p:cNvSpPr/>
          <p:nvPr/>
        </p:nvSpPr>
        <p:spPr>
          <a:xfrm rot="1529064">
            <a:off x="10302236" y="5983388"/>
            <a:ext cx="2632051" cy="2395445"/>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5" name="Google Shape;145;p17"/>
          <p:cNvSpPr/>
          <p:nvPr/>
        </p:nvSpPr>
        <p:spPr>
          <a:xfrm rot="-3724802">
            <a:off x="-1491058" y="-276043"/>
            <a:ext cx="2632113" cy="2395436"/>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6" name="Google Shape;146;p17"/>
          <p:cNvSpPr/>
          <p:nvPr/>
        </p:nvSpPr>
        <p:spPr>
          <a:xfrm rot="4809646">
            <a:off x="-2093292" y="-2184996"/>
            <a:ext cx="5987027" cy="3393047"/>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7" name="Google Shape;147;p17"/>
          <p:cNvSpPr/>
          <p:nvPr/>
        </p:nvSpPr>
        <p:spPr>
          <a:xfrm rot="7863312">
            <a:off x="7664692" y="5579176"/>
            <a:ext cx="5987293" cy="3393032"/>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8" name="Google Shape;148;p17"/>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49" name="Google Shape;149;p17"/>
          <p:cNvSpPr txBox="1">
            <a:spLocks noGrp="1"/>
          </p:cNvSpPr>
          <p:nvPr>
            <p:ph type="title" idx="2"/>
          </p:nvPr>
        </p:nvSpPr>
        <p:spPr>
          <a:xfrm>
            <a:off x="910933" y="4374800"/>
            <a:ext cx="2862000" cy="634800"/>
          </a:xfrm>
          <a:prstGeom prst="rect">
            <a:avLst/>
          </a:prstGeom>
          <a:noFill/>
        </p:spPr>
        <p:txBody>
          <a:bodyPr spcFirstLastPara="1" wrap="square" lIns="91425" tIns="91425" rIns="91425" bIns="91425" anchor="b" anchorCtr="0">
            <a:normAutofit/>
          </a:bodyPr>
          <a:lstStyle>
            <a:lvl1pPr lvl="0" algn="ctr" rtl="0">
              <a:spcBef>
                <a:spcPts val="0"/>
              </a:spcBef>
              <a:spcAft>
                <a:spcPts val="0"/>
              </a:spcAft>
              <a:buClr>
                <a:schemeClr val="lt2"/>
              </a:buClr>
              <a:buSzPts val="1800"/>
              <a:buNone/>
              <a:defRPr sz="2400"/>
            </a:lvl1pPr>
            <a:lvl2pPr lvl="1" rtl="0">
              <a:spcBef>
                <a:spcPts val="0"/>
              </a:spcBef>
              <a:spcAft>
                <a:spcPts val="0"/>
              </a:spcAft>
              <a:buClr>
                <a:schemeClr val="lt2"/>
              </a:buClr>
              <a:buSzPts val="1800"/>
              <a:buNone/>
              <a:defRPr sz="2400">
                <a:solidFill>
                  <a:schemeClr val="lt2"/>
                </a:solidFill>
              </a:defRPr>
            </a:lvl2pPr>
            <a:lvl3pPr lvl="2" rtl="0">
              <a:spcBef>
                <a:spcPts val="0"/>
              </a:spcBef>
              <a:spcAft>
                <a:spcPts val="0"/>
              </a:spcAft>
              <a:buClr>
                <a:schemeClr val="lt2"/>
              </a:buClr>
              <a:buSzPts val="1800"/>
              <a:buNone/>
              <a:defRPr sz="2400">
                <a:solidFill>
                  <a:schemeClr val="lt2"/>
                </a:solidFill>
              </a:defRPr>
            </a:lvl3pPr>
            <a:lvl4pPr lvl="3" rtl="0">
              <a:spcBef>
                <a:spcPts val="0"/>
              </a:spcBef>
              <a:spcAft>
                <a:spcPts val="0"/>
              </a:spcAft>
              <a:buClr>
                <a:schemeClr val="lt2"/>
              </a:buClr>
              <a:buSzPts val="1800"/>
              <a:buNone/>
              <a:defRPr sz="2400">
                <a:solidFill>
                  <a:schemeClr val="lt2"/>
                </a:solidFill>
              </a:defRPr>
            </a:lvl4pPr>
            <a:lvl5pPr lvl="4" rtl="0">
              <a:spcBef>
                <a:spcPts val="0"/>
              </a:spcBef>
              <a:spcAft>
                <a:spcPts val="0"/>
              </a:spcAft>
              <a:buClr>
                <a:schemeClr val="lt2"/>
              </a:buClr>
              <a:buSzPts val="1800"/>
              <a:buNone/>
              <a:defRPr sz="2400">
                <a:solidFill>
                  <a:schemeClr val="lt2"/>
                </a:solidFill>
              </a:defRPr>
            </a:lvl5pPr>
            <a:lvl6pPr lvl="5" rtl="0">
              <a:spcBef>
                <a:spcPts val="0"/>
              </a:spcBef>
              <a:spcAft>
                <a:spcPts val="0"/>
              </a:spcAft>
              <a:buClr>
                <a:schemeClr val="lt2"/>
              </a:buClr>
              <a:buSzPts val="1800"/>
              <a:buNone/>
              <a:defRPr sz="2400">
                <a:solidFill>
                  <a:schemeClr val="lt2"/>
                </a:solidFill>
              </a:defRPr>
            </a:lvl6pPr>
            <a:lvl7pPr lvl="6" rtl="0">
              <a:spcBef>
                <a:spcPts val="0"/>
              </a:spcBef>
              <a:spcAft>
                <a:spcPts val="0"/>
              </a:spcAft>
              <a:buClr>
                <a:schemeClr val="lt2"/>
              </a:buClr>
              <a:buSzPts val="1800"/>
              <a:buNone/>
              <a:defRPr sz="2400">
                <a:solidFill>
                  <a:schemeClr val="lt2"/>
                </a:solidFill>
              </a:defRPr>
            </a:lvl7pPr>
            <a:lvl8pPr lvl="7" rtl="0">
              <a:spcBef>
                <a:spcPts val="0"/>
              </a:spcBef>
              <a:spcAft>
                <a:spcPts val="0"/>
              </a:spcAft>
              <a:buClr>
                <a:schemeClr val="lt2"/>
              </a:buClr>
              <a:buSzPts val="1800"/>
              <a:buNone/>
              <a:defRPr sz="2400">
                <a:solidFill>
                  <a:schemeClr val="lt2"/>
                </a:solidFill>
              </a:defRPr>
            </a:lvl8pPr>
            <a:lvl9pPr lvl="8" rtl="0">
              <a:spcBef>
                <a:spcPts val="0"/>
              </a:spcBef>
              <a:spcAft>
                <a:spcPts val="0"/>
              </a:spcAft>
              <a:buClr>
                <a:schemeClr val="lt2"/>
              </a:buClr>
              <a:buSzPts val="1800"/>
              <a:buNone/>
              <a:defRPr sz="2400">
                <a:solidFill>
                  <a:schemeClr val="lt2"/>
                </a:solidFill>
              </a:defRPr>
            </a:lvl9pPr>
          </a:lstStyle>
          <a:p>
            <a:endParaRPr/>
          </a:p>
        </p:txBody>
      </p:sp>
      <p:sp>
        <p:nvSpPr>
          <p:cNvPr id="150" name="Google Shape;150;p17"/>
          <p:cNvSpPr txBox="1">
            <a:spLocks noGrp="1"/>
          </p:cNvSpPr>
          <p:nvPr>
            <p:ph type="subTitle" idx="1"/>
          </p:nvPr>
        </p:nvSpPr>
        <p:spPr>
          <a:xfrm>
            <a:off x="1058000" y="4904000"/>
            <a:ext cx="2568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1" name="Google Shape;151;p17"/>
          <p:cNvSpPr txBox="1">
            <a:spLocks noGrp="1"/>
          </p:cNvSpPr>
          <p:nvPr>
            <p:ph type="title" idx="3"/>
          </p:nvPr>
        </p:nvSpPr>
        <p:spPr>
          <a:xfrm>
            <a:off x="4055400" y="4374800"/>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chemeClr val="lt2"/>
              </a:buClr>
              <a:buSzPts val="1800"/>
              <a:buNone/>
              <a:defRPr sz="2400"/>
            </a:lvl1pPr>
            <a:lvl2pPr lvl="1" rtl="0">
              <a:spcBef>
                <a:spcPts val="0"/>
              </a:spcBef>
              <a:spcAft>
                <a:spcPts val="0"/>
              </a:spcAft>
              <a:buClr>
                <a:schemeClr val="lt2"/>
              </a:buClr>
              <a:buSzPts val="1800"/>
              <a:buNone/>
              <a:defRPr sz="2400">
                <a:solidFill>
                  <a:schemeClr val="lt2"/>
                </a:solidFill>
              </a:defRPr>
            </a:lvl2pPr>
            <a:lvl3pPr lvl="2" rtl="0">
              <a:spcBef>
                <a:spcPts val="0"/>
              </a:spcBef>
              <a:spcAft>
                <a:spcPts val="0"/>
              </a:spcAft>
              <a:buClr>
                <a:schemeClr val="lt2"/>
              </a:buClr>
              <a:buSzPts val="1800"/>
              <a:buNone/>
              <a:defRPr sz="2400">
                <a:solidFill>
                  <a:schemeClr val="lt2"/>
                </a:solidFill>
              </a:defRPr>
            </a:lvl3pPr>
            <a:lvl4pPr lvl="3" rtl="0">
              <a:spcBef>
                <a:spcPts val="0"/>
              </a:spcBef>
              <a:spcAft>
                <a:spcPts val="0"/>
              </a:spcAft>
              <a:buClr>
                <a:schemeClr val="lt2"/>
              </a:buClr>
              <a:buSzPts val="1800"/>
              <a:buNone/>
              <a:defRPr sz="2400">
                <a:solidFill>
                  <a:schemeClr val="lt2"/>
                </a:solidFill>
              </a:defRPr>
            </a:lvl4pPr>
            <a:lvl5pPr lvl="4" rtl="0">
              <a:spcBef>
                <a:spcPts val="0"/>
              </a:spcBef>
              <a:spcAft>
                <a:spcPts val="0"/>
              </a:spcAft>
              <a:buClr>
                <a:schemeClr val="lt2"/>
              </a:buClr>
              <a:buSzPts val="1800"/>
              <a:buNone/>
              <a:defRPr sz="2400">
                <a:solidFill>
                  <a:schemeClr val="lt2"/>
                </a:solidFill>
              </a:defRPr>
            </a:lvl5pPr>
            <a:lvl6pPr lvl="5" rtl="0">
              <a:spcBef>
                <a:spcPts val="0"/>
              </a:spcBef>
              <a:spcAft>
                <a:spcPts val="0"/>
              </a:spcAft>
              <a:buClr>
                <a:schemeClr val="lt2"/>
              </a:buClr>
              <a:buSzPts val="1800"/>
              <a:buNone/>
              <a:defRPr sz="2400">
                <a:solidFill>
                  <a:schemeClr val="lt2"/>
                </a:solidFill>
              </a:defRPr>
            </a:lvl6pPr>
            <a:lvl7pPr lvl="6" rtl="0">
              <a:spcBef>
                <a:spcPts val="0"/>
              </a:spcBef>
              <a:spcAft>
                <a:spcPts val="0"/>
              </a:spcAft>
              <a:buClr>
                <a:schemeClr val="lt2"/>
              </a:buClr>
              <a:buSzPts val="1800"/>
              <a:buNone/>
              <a:defRPr sz="2400">
                <a:solidFill>
                  <a:schemeClr val="lt2"/>
                </a:solidFill>
              </a:defRPr>
            </a:lvl7pPr>
            <a:lvl8pPr lvl="7" rtl="0">
              <a:spcBef>
                <a:spcPts val="0"/>
              </a:spcBef>
              <a:spcAft>
                <a:spcPts val="0"/>
              </a:spcAft>
              <a:buClr>
                <a:schemeClr val="lt2"/>
              </a:buClr>
              <a:buSzPts val="1800"/>
              <a:buNone/>
              <a:defRPr sz="2400">
                <a:solidFill>
                  <a:schemeClr val="lt2"/>
                </a:solidFill>
              </a:defRPr>
            </a:lvl8pPr>
            <a:lvl9pPr lvl="8" rtl="0">
              <a:spcBef>
                <a:spcPts val="0"/>
              </a:spcBef>
              <a:spcAft>
                <a:spcPts val="0"/>
              </a:spcAft>
              <a:buClr>
                <a:schemeClr val="lt2"/>
              </a:buClr>
              <a:buSzPts val="1800"/>
              <a:buNone/>
              <a:defRPr sz="2400">
                <a:solidFill>
                  <a:schemeClr val="lt2"/>
                </a:solidFill>
              </a:defRPr>
            </a:lvl9pPr>
          </a:lstStyle>
          <a:p>
            <a:endParaRPr/>
          </a:p>
        </p:txBody>
      </p:sp>
      <p:sp>
        <p:nvSpPr>
          <p:cNvPr id="152" name="Google Shape;152;p17"/>
          <p:cNvSpPr txBox="1">
            <a:spLocks noGrp="1"/>
          </p:cNvSpPr>
          <p:nvPr>
            <p:ph type="subTitle" idx="4"/>
          </p:nvPr>
        </p:nvSpPr>
        <p:spPr>
          <a:xfrm>
            <a:off x="4202400" y="4904000"/>
            <a:ext cx="2568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3" name="Google Shape;153;p17"/>
          <p:cNvSpPr txBox="1">
            <a:spLocks noGrp="1"/>
          </p:cNvSpPr>
          <p:nvPr>
            <p:ph type="title" idx="5"/>
          </p:nvPr>
        </p:nvSpPr>
        <p:spPr>
          <a:xfrm>
            <a:off x="7199867" y="4374800"/>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chemeClr val="lt2"/>
              </a:buClr>
              <a:buSzPts val="1800"/>
              <a:buNone/>
              <a:defRPr sz="2400"/>
            </a:lvl1pPr>
            <a:lvl2pPr lvl="1" rtl="0">
              <a:spcBef>
                <a:spcPts val="0"/>
              </a:spcBef>
              <a:spcAft>
                <a:spcPts val="0"/>
              </a:spcAft>
              <a:buClr>
                <a:schemeClr val="lt2"/>
              </a:buClr>
              <a:buSzPts val="1800"/>
              <a:buNone/>
              <a:defRPr sz="2400">
                <a:solidFill>
                  <a:schemeClr val="lt2"/>
                </a:solidFill>
              </a:defRPr>
            </a:lvl2pPr>
            <a:lvl3pPr lvl="2" rtl="0">
              <a:spcBef>
                <a:spcPts val="0"/>
              </a:spcBef>
              <a:spcAft>
                <a:spcPts val="0"/>
              </a:spcAft>
              <a:buClr>
                <a:schemeClr val="lt2"/>
              </a:buClr>
              <a:buSzPts val="1800"/>
              <a:buNone/>
              <a:defRPr sz="2400">
                <a:solidFill>
                  <a:schemeClr val="lt2"/>
                </a:solidFill>
              </a:defRPr>
            </a:lvl3pPr>
            <a:lvl4pPr lvl="3" rtl="0">
              <a:spcBef>
                <a:spcPts val="0"/>
              </a:spcBef>
              <a:spcAft>
                <a:spcPts val="0"/>
              </a:spcAft>
              <a:buClr>
                <a:schemeClr val="lt2"/>
              </a:buClr>
              <a:buSzPts val="1800"/>
              <a:buNone/>
              <a:defRPr sz="2400">
                <a:solidFill>
                  <a:schemeClr val="lt2"/>
                </a:solidFill>
              </a:defRPr>
            </a:lvl4pPr>
            <a:lvl5pPr lvl="4" rtl="0">
              <a:spcBef>
                <a:spcPts val="0"/>
              </a:spcBef>
              <a:spcAft>
                <a:spcPts val="0"/>
              </a:spcAft>
              <a:buClr>
                <a:schemeClr val="lt2"/>
              </a:buClr>
              <a:buSzPts val="1800"/>
              <a:buNone/>
              <a:defRPr sz="2400">
                <a:solidFill>
                  <a:schemeClr val="lt2"/>
                </a:solidFill>
              </a:defRPr>
            </a:lvl5pPr>
            <a:lvl6pPr lvl="5" rtl="0">
              <a:spcBef>
                <a:spcPts val="0"/>
              </a:spcBef>
              <a:spcAft>
                <a:spcPts val="0"/>
              </a:spcAft>
              <a:buClr>
                <a:schemeClr val="lt2"/>
              </a:buClr>
              <a:buSzPts val="1800"/>
              <a:buNone/>
              <a:defRPr sz="2400">
                <a:solidFill>
                  <a:schemeClr val="lt2"/>
                </a:solidFill>
              </a:defRPr>
            </a:lvl6pPr>
            <a:lvl7pPr lvl="6" rtl="0">
              <a:spcBef>
                <a:spcPts val="0"/>
              </a:spcBef>
              <a:spcAft>
                <a:spcPts val="0"/>
              </a:spcAft>
              <a:buClr>
                <a:schemeClr val="lt2"/>
              </a:buClr>
              <a:buSzPts val="1800"/>
              <a:buNone/>
              <a:defRPr sz="2400">
                <a:solidFill>
                  <a:schemeClr val="lt2"/>
                </a:solidFill>
              </a:defRPr>
            </a:lvl7pPr>
            <a:lvl8pPr lvl="7" rtl="0">
              <a:spcBef>
                <a:spcPts val="0"/>
              </a:spcBef>
              <a:spcAft>
                <a:spcPts val="0"/>
              </a:spcAft>
              <a:buClr>
                <a:schemeClr val="lt2"/>
              </a:buClr>
              <a:buSzPts val="1800"/>
              <a:buNone/>
              <a:defRPr sz="2400">
                <a:solidFill>
                  <a:schemeClr val="lt2"/>
                </a:solidFill>
              </a:defRPr>
            </a:lvl8pPr>
            <a:lvl9pPr lvl="8" rtl="0">
              <a:spcBef>
                <a:spcPts val="0"/>
              </a:spcBef>
              <a:spcAft>
                <a:spcPts val="0"/>
              </a:spcAft>
              <a:buClr>
                <a:schemeClr val="lt2"/>
              </a:buClr>
              <a:buSzPts val="1800"/>
              <a:buNone/>
              <a:defRPr sz="2400">
                <a:solidFill>
                  <a:schemeClr val="lt2"/>
                </a:solidFill>
              </a:defRPr>
            </a:lvl9pPr>
          </a:lstStyle>
          <a:p>
            <a:endParaRPr/>
          </a:p>
        </p:txBody>
      </p:sp>
      <p:sp>
        <p:nvSpPr>
          <p:cNvPr id="154" name="Google Shape;154;p17"/>
          <p:cNvSpPr txBox="1">
            <a:spLocks noGrp="1"/>
          </p:cNvSpPr>
          <p:nvPr>
            <p:ph type="subTitle" idx="6"/>
          </p:nvPr>
        </p:nvSpPr>
        <p:spPr>
          <a:xfrm>
            <a:off x="7346867" y="4904000"/>
            <a:ext cx="2568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5" name="Google Shape;155;p17"/>
          <p:cNvSpPr txBox="1">
            <a:spLocks noGrp="1"/>
          </p:cNvSpPr>
          <p:nvPr>
            <p:ph type="title" idx="7"/>
          </p:nvPr>
        </p:nvSpPr>
        <p:spPr>
          <a:xfrm>
            <a:off x="2130133" y="2189267"/>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chemeClr val="lt2"/>
              </a:buClr>
              <a:buSzPts val="1800"/>
              <a:buNone/>
              <a:defRPr sz="2400"/>
            </a:lvl1pPr>
            <a:lvl2pPr lvl="1" rtl="0">
              <a:spcBef>
                <a:spcPts val="0"/>
              </a:spcBef>
              <a:spcAft>
                <a:spcPts val="0"/>
              </a:spcAft>
              <a:buClr>
                <a:schemeClr val="lt2"/>
              </a:buClr>
              <a:buSzPts val="1800"/>
              <a:buNone/>
              <a:defRPr sz="2400">
                <a:solidFill>
                  <a:schemeClr val="lt2"/>
                </a:solidFill>
              </a:defRPr>
            </a:lvl2pPr>
            <a:lvl3pPr lvl="2" rtl="0">
              <a:spcBef>
                <a:spcPts val="0"/>
              </a:spcBef>
              <a:spcAft>
                <a:spcPts val="0"/>
              </a:spcAft>
              <a:buClr>
                <a:schemeClr val="lt2"/>
              </a:buClr>
              <a:buSzPts val="1800"/>
              <a:buNone/>
              <a:defRPr sz="2400">
                <a:solidFill>
                  <a:schemeClr val="lt2"/>
                </a:solidFill>
              </a:defRPr>
            </a:lvl3pPr>
            <a:lvl4pPr lvl="3" rtl="0">
              <a:spcBef>
                <a:spcPts val="0"/>
              </a:spcBef>
              <a:spcAft>
                <a:spcPts val="0"/>
              </a:spcAft>
              <a:buClr>
                <a:schemeClr val="lt2"/>
              </a:buClr>
              <a:buSzPts val="1800"/>
              <a:buNone/>
              <a:defRPr sz="2400">
                <a:solidFill>
                  <a:schemeClr val="lt2"/>
                </a:solidFill>
              </a:defRPr>
            </a:lvl4pPr>
            <a:lvl5pPr lvl="4" rtl="0">
              <a:spcBef>
                <a:spcPts val="0"/>
              </a:spcBef>
              <a:spcAft>
                <a:spcPts val="0"/>
              </a:spcAft>
              <a:buClr>
                <a:schemeClr val="lt2"/>
              </a:buClr>
              <a:buSzPts val="1800"/>
              <a:buNone/>
              <a:defRPr sz="2400">
                <a:solidFill>
                  <a:schemeClr val="lt2"/>
                </a:solidFill>
              </a:defRPr>
            </a:lvl5pPr>
            <a:lvl6pPr lvl="5" rtl="0">
              <a:spcBef>
                <a:spcPts val="0"/>
              </a:spcBef>
              <a:spcAft>
                <a:spcPts val="0"/>
              </a:spcAft>
              <a:buClr>
                <a:schemeClr val="lt2"/>
              </a:buClr>
              <a:buSzPts val="1800"/>
              <a:buNone/>
              <a:defRPr sz="2400">
                <a:solidFill>
                  <a:schemeClr val="lt2"/>
                </a:solidFill>
              </a:defRPr>
            </a:lvl6pPr>
            <a:lvl7pPr lvl="6" rtl="0">
              <a:spcBef>
                <a:spcPts val="0"/>
              </a:spcBef>
              <a:spcAft>
                <a:spcPts val="0"/>
              </a:spcAft>
              <a:buClr>
                <a:schemeClr val="lt2"/>
              </a:buClr>
              <a:buSzPts val="1800"/>
              <a:buNone/>
              <a:defRPr sz="2400">
                <a:solidFill>
                  <a:schemeClr val="lt2"/>
                </a:solidFill>
              </a:defRPr>
            </a:lvl7pPr>
            <a:lvl8pPr lvl="7" rtl="0">
              <a:spcBef>
                <a:spcPts val="0"/>
              </a:spcBef>
              <a:spcAft>
                <a:spcPts val="0"/>
              </a:spcAft>
              <a:buClr>
                <a:schemeClr val="lt2"/>
              </a:buClr>
              <a:buSzPts val="1800"/>
              <a:buNone/>
              <a:defRPr sz="2400">
                <a:solidFill>
                  <a:schemeClr val="lt2"/>
                </a:solidFill>
              </a:defRPr>
            </a:lvl8pPr>
            <a:lvl9pPr lvl="8" rtl="0">
              <a:spcBef>
                <a:spcPts val="0"/>
              </a:spcBef>
              <a:spcAft>
                <a:spcPts val="0"/>
              </a:spcAft>
              <a:buClr>
                <a:schemeClr val="lt2"/>
              </a:buClr>
              <a:buSzPts val="1800"/>
              <a:buNone/>
              <a:defRPr sz="2400">
                <a:solidFill>
                  <a:schemeClr val="lt2"/>
                </a:solidFill>
              </a:defRPr>
            </a:lvl9pPr>
          </a:lstStyle>
          <a:p>
            <a:endParaRPr/>
          </a:p>
        </p:txBody>
      </p:sp>
      <p:sp>
        <p:nvSpPr>
          <p:cNvPr id="156" name="Google Shape;156;p17"/>
          <p:cNvSpPr txBox="1">
            <a:spLocks noGrp="1"/>
          </p:cNvSpPr>
          <p:nvPr>
            <p:ph type="subTitle" idx="8"/>
          </p:nvPr>
        </p:nvSpPr>
        <p:spPr>
          <a:xfrm>
            <a:off x="2277200" y="2718467"/>
            <a:ext cx="2568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7" name="Google Shape;157;p17"/>
          <p:cNvSpPr txBox="1">
            <a:spLocks noGrp="1"/>
          </p:cNvSpPr>
          <p:nvPr>
            <p:ph type="title" idx="9"/>
          </p:nvPr>
        </p:nvSpPr>
        <p:spPr>
          <a:xfrm>
            <a:off x="5274600" y="2189267"/>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chemeClr val="lt2"/>
              </a:buClr>
              <a:buSzPts val="1800"/>
              <a:buNone/>
              <a:defRPr sz="2400"/>
            </a:lvl1pPr>
            <a:lvl2pPr lvl="1" rtl="0">
              <a:spcBef>
                <a:spcPts val="0"/>
              </a:spcBef>
              <a:spcAft>
                <a:spcPts val="0"/>
              </a:spcAft>
              <a:buClr>
                <a:schemeClr val="lt2"/>
              </a:buClr>
              <a:buSzPts val="1800"/>
              <a:buNone/>
              <a:defRPr sz="2400">
                <a:solidFill>
                  <a:schemeClr val="lt2"/>
                </a:solidFill>
              </a:defRPr>
            </a:lvl2pPr>
            <a:lvl3pPr lvl="2" rtl="0">
              <a:spcBef>
                <a:spcPts val="0"/>
              </a:spcBef>
              <a:spcAft>
                <a:spcPts val="0"/>
              </a:spcAft>
              <a:buClr>
                <a:schemeClr val="lt2"/>
              </a:buClr>
              <a:buSzPts val="1800"/>
              <a:buNone/>
              <a:defRPr sz="2400">
                <a:solidFill>
                  <a:schemeClr val="lt2"/>
                </a:solidFill>
              </a:defRPr>
            </a:lvl3pPr>
            <a:lvl4pPr lvl="3" rtl="0">
              <a:spcBef>
                <a:spcPts val="0"/>
              </a:spcBef>
              <a:spcAft>
                <a:spcPts val="0"/>
              </a:spcAft>
              <a:buClr>
                <a:schemeClr val="lt2"/>
              </a:buClr>
              <a:buSzPts val="1800"/>
              <a:buNone/>
              <a:defRPr sz="2400">
                <a:solidFill>
                  <a:schemeClr val="lt2"/>
                </a:solidFill>
              </a:defRPr>
            </a:lvl4pPr>
            <a:lvl5pPr lvl="4" rtl="0">
              <a:spcBef>
                <a:spcPts val="0"/>
              </a:spcBef>
              <a:spcAft>
                <a:spcPts val="0"/>
              </a:spcAft>
              <a:buClr>
                <a:schemeClr val="lt2"/>
              </a:buClr>
              <a:buSzPts val="1800"/>
              <a:buNone/>
              <a:defRPr sz="2400">
                <a:solidFill>
                  <a:schemeClr val="lt2"/>
                </a:solidFill>
              </a:defRPr>
            </a:lvl5pPr>
            <a:lvl6pPr lvl="5" rtl="0">
              <a:spcBef>
                <a:spcPts val="0"/>
              </a:spcBef>
              <a:spcAft>
                <a:spcPts val="0"/>
              </a:spcAft>
              <a:buClr>
                <a:schemeClr val="lt2"/>
              </a:buClr>
              <a:buSzPts val="1800"/>
              <a:buNone/>
              <a:defRPr sz="2400">
                <a:solidFill>
                  <a:schemeClr val="lt2"/>
                </a:solidFill>
              </a:defRPr>
            </a:lvl6pPr>
            <a:lvl7pPr lvl="6" rtl="0">
              <a:spcBef>
                <a:spcPts val="0"/>
              </a:spcBef>
              <a:spcAft>
                <a:spcPts val="0"/>
              </a:spcAft>
              <a:buClr>
                <a:schemeClr val="lt2"/>
              </a:buClr>
              <a:buSzPts val="1800"/>
              <a:buNone/>
              <a:defRPr sz="2400">
                <a:solidFill>
                  <a:schemeClr val="lt2"/>
                </a:solidFill>
              </a:defRPr>
            </a:lvl7pPr>
            <a:lvl8pPr lvl="7" rtl="0">
              <a:spcBef>
                <a:spcPts val="0"/>
              </a:spcBef>
              <a:spcAft>
                <a:spcPts val="0"/>
              </a:spcAft>
              <a:buClr>
                <a:schemeClr val="lt2"/>
              </a:buClr>
              <a:buSzPts val="1800"/>
              <a:buNone/>
              <a:defRPr sz="2400">
                <a:solidFill>
                  <a:schemeClr val="lt2"/>
                </a:solidFill>
              </a:defRPr>
            </a:lvl8pPr>
            <a:lvl9pPr lvl="8" rtl="0">
              <a:spcBef>
                <a:spcPts val="0"/>
              </a:spcBef>
              <a:spcAft>
                <a:spcPts val="0"/>
              </a:spcAft>
              <a:buClr>
                <a:schemeClr val="lt2"/>
              </a:buClr>
              <a:buSzPts val="1800"/>
              <a:buNone/>
              <a:defRPr sz="2400">
                <a:solidFill>
                  <a:schemeClr val="lt2"/>
                </a:solidFill>
              </a:defRPr>
            </a:lvl9pPr>
          </a:lstStyle>
          <a:p>
            <a:endParaRPr/>
          </a:p>
        </p:txBody>
      </p:sp>
      <p:sp>
        <p:nvSpPr>
          <p:cNvPr id="158" name="Google Shape;158;p17"/>
          <p:cNvSpPr txBox="1">
            <a:spLocks noGrp="1"/>
          </p:cNvSpPr>
          <p:nvPr>
            <p:ph type="subTitle" idx="13"/>
          </p:nvPr>
        </p:nvSpPr>
        <p:spPr>
          <a:xfrm>
            <a:off x="5421600" y="2718467"/>
            <a:ext cx="2568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9" name="Google Shape;159;p17"/>
          <p:cNvSpPr txBox="1">
            <a:spLocks noGrp="1"/>
          </p:cNvSpPr>
          <p:nvPr>
            <p:ph type="title" idx="14"/>
          </p:nvPr>
        </p:nvSpPr>
        <p:spPr>
          <a:xfrm>
            <a:off x="8419067" y="2189267"/>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chemeClr val="lt2"/>
              </a:buClr>
              <a:buSzPts val="1800"/>
              <a:buNone/>
              <a:defRPr sz="2400"/>
            </a:lvl1pPr>
            <a:lvl2pPr lvl="1" rtl="0">
              <a:spcBef>
                <a:spcPts val="0"/>
              </a:spcBef>
              <a:spcAft>
                <a:spcPts val="0"/>
              </a:spcAft>
              <a:buClr>
                <a:schemeClr val="lt2"/>
              </a:buClr>
              <a:buSzPts val="1800"/>
              <a:buNone/>
              <a:defRPr sz="2400">
                <a:solidFill>
                  <a:schemeClr val="lt2"/>
                </a:solidFill>
              </a:defRPr>
            </a:lvl2pPr>
            <a:lvl3pPr lvl="2" rtl="0">
              <a:spcBef>
                <a:spcPts val="0"/>
              </a:spcBef>
              <a:spcAft>
                <a:spcPts val="0"/>
              </a:spcAft>
              <a:buClr>
                <a:schemeClr val="lt2"/>
              </a:buClr>
              <a:buSzPts val="1800"/>
              <a:buNone/>
              <a:defRPr sz="2400">
                <a:solidFill>
                  <a:schemeClr val="lt2"/>
                </a:solidFill>
              </a:defRPr>
            </a:lvl3pPr>
            <a:lvl4pPr lvl="3" rtl="0">
              <a:spcBef>
                <a:spcPts val="0"/>
              </a:spcBef>
              <a:spcAft>
                <a:spcPts val="0"/>
              </a:spcAft>
              <a:buClr>
                <a:schemeClr val="lt2"/>
              </a:buClr>
              <a:buSzPts val="1800"/>
              <a:buNone/>
              <a:defRPr sz="2400">
                <a:solidFill>
                  <a:schemeClr val="lt2"/>
                </a:solidFill>
              </a:defRPr>
            </a:lvl4pPr>
            <a:lvl5pPr lvl="4" rtl="0">
              <a:spcBef>
                <a:spcPts val="0"/>
              </a:spcBef>
              <a:spcAft>
                <a:spcPts val="0"/>
              </a:spcAft>
              <a:buClr>
                <a:schemeClr val="lt2"/>
              </a:buClr>
              <a:buSzPts val="1800"/>
              <a:buNone/>
              <a:defRPr sz="2400">
                <a:solidFill>
                  <a:schemeClr val="lt2"/>
                </a:solidFill>
              </a:defRPr>
            </a:lvl5pPr>
            <a:lvl6pPr lvl="5" rtl="0">
              <a:spcBef>
                <a:spcPts val="0"/>
              </a:spcBef>
              <a:spcAft>
                <a:spcPts val="0"/>
              </a:spcAft>
              <a:buClr>
                <a:schemeClr val="lt2"/>
              </a:buClr>
              <a:buSzPts val="1800"/>
              <a:buNone/>
              <a:defRPr sz="2400">
                <a:solidFill>
                  <a:schemeClr val="lt2"/>
                </a:solidFill>
              </a:defRPr>
            </a:lvl6pPr>
            <a:lvl7pPr lvl="6" rtl="0">
              <a:spcBef>
                <a:spcPts val="0"/>
              </a:spcBef>
              <a:spcAft>
                <a:spcPts val="0"/>
              </a:spcAft>
              <a:buClr>
                <a:schemeClr val="lt2"/>
              </a:buClr>
              <a:buSzPts val="1800"/>
              <a:buNone/>
              <a:defRPr sz="2400">
                <a:solidFill>
                  <a:schemeClr val="lt2"/>
                </a:solidFill>
              </a:defRPr>
            </a:lvl7pPr>
            <a:lvl8pPr lvl="7" rtl="0">
              <a:spcBef>
                <a:spcPts val="0"/>
              </a:spcBef>
              <a:spcAft>
                <a:spcPts val="0"/>
              </a:spcAft>
              <a:buClr>
                <a:schemeClr val="lt2"/>
              </a:buClr>
              <a:buSzPts val="1800"/>
              <a:buNone/>
              <a:defRPr sz="2400">
                <a:solidFill>
                  <a:schemeClr val="lt2"/>
                </a:solidFill>
              </a:defRPr>
            </a:lvl8pPr>
            <a:lvl9pPr lvl="8" rtl="0">
              <a:spcBef>
                <a:spcPts val="0"/>
              </a:spcBef>
              <a:spcAft>
                <a:spcPts val="0"/>
              </a:spcAft>
              <a:buClr>
                <a:schemeClr val="lt2"/>
              </a:buClr>
              <a:buSzPts val="1800"/>
              <a:buNone/>
              <a:defRPr sz="2400">
                <a:solidFill>
                  <a:schemeClr val="lt2"/>
                </a:solidFill>
              </a:defRPr>
            </a:lvl9pPr>
          </a:lstStyle>
          <a:p>
            <a:endParaRPr/>
          </a:p>
        </p:txBody>
      </p:sp>
      <p:sp>
        <p:nvSpPr>
          <p:cNvPr id="160" name="Google Shape;160;p17"/>
          <p:cNvSpPr txBox="1">
            <a:spLocks noGrp="1"/>
          </p:cNvSpPr>
          <p:nvPr>
            <p:ph type="subTitle" idx="15"/>
          </p:nvPr>
        </p:nvSpPr>
        <p:spPr>
          <a:xfrm>
            <a:off x="8566067" y="2718467"/>
            <a:ext cx="2568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extLst>
      <p:ext uri="{BB962C8B-B14F-4D97-AF65-F5344CB8AC3E}">
        <p14:creationId xmlns:p14="http://schemas.microsoft.com/office/powerpoint/2010/main" val="19047857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ive Columns 1">
  <p:cSld name="Title and Five Columns 1">
    <p:spTree>
      <p:nvGrpSpPr>
        <p:cNvPr id="1" name="Shape 161"/>
        <p:cNvGrpSpPr/>
        <p:nvPr/>
      </p:nvGrpSpPr>
      <p:grpSpPr>
        <a:xfrm>
          <a:off x="0" y="0"/>
          <a:ext cx="0" cy="0"/>
          <a:chOff x="0" y="0"/>
          <a:chExt cx="0" cy="0"/>
        </a:xfrm>
      </p:grpSpPr>
      <p:sp>
        <p:nvSpPr>
          <p:cNvPr id="162" name="Google Shape;162;p18"/>
          <p:cNvSpPr txBox="1">
            <a:spLocks noGrp="1"/>
          </p:cNvSpPr>
          <p:nvPr>
            <p:ph type="title"/>
          </p:nvPr>
        </p:nvSpPr>
        <p:spPr>
          <a:xfrm>
            <a:off x="960000" y="4606567"/>
            <a:ext cx="2862000" cy="634800"/>
          </a:xfrm>
          <a:prstGeom prst="rect">
            <a:avLst/>
          </a:prstGeom>
          <a:noFill/>
        </p:spPr>
        <p:txBody>
          <a:bodyPr spcFirstLastPara="1" wrap="square" lIns="91425" tIns="91425" rIns="91425" bIns="91425" anchor="b" anchorCtr="0">
            <a:normAutofit/>
          </a:bodyPr>
          <a:lstStyle>
            <a:lvl1pPr lvl="0" algn="ctr" rtl="0">
              <a:spcBef>
                <a:spcPts val="0"/>
              </a:spcBef>
              <a:spcAft>
                <a:spcPts val="0"/>
              </a:spcAft>
              <a:buClr>
                <a:schemeClr val="lt2"/>
              </a:buClr>
              <a:buSzPts val="1800"/>
              <a:buNone/>
              <a:defRPr sz="2400">
                <a:solidFill>
                  <a:schemeClr val="lt2"/>
                </a:solidFill>
              </a:defRPr>
            </a:lvl1pPr>
            <a:lvl2pPr lvl="1" rtl="0">
              <a:spcBef>
                <a:spcPts val="0"/>
              </a:spcBef>
              <a:spcAft>
                <a:spcPts val="0"/>
              </a:spcAft>
              <a:buClr>
                <a:schemeClr val="lt2"/>
              </a:buClr>
              <a:buSzPts val="1800"/>
              <a:buNone/>
              <a:defRPr sz="2400">
                <a:solidFill>
                  <a:schemeClr val="lt2"/>
                </a:solidFill>
              </a:defRPr>
            </a:lvl2pPr>
            <a:lvl3pPr lvl="2" rtl="0">
              <a:spcBef>
                <a:spcPts val="0"/>
              </a:spcBef>
              <a:spcAft>
                <a:spcPts val="0"/>
              </a:spcAft>
              <a:buClr>
                <a:schemeClr val="lt2"/>
              </a:buClr>
              <a:buSzPts val="1800"/>
              <a:buNone/>
              <a:defRPr sz="2400">
                <a:solidFill>
                  <a:schemeClr val="lt2"/>
                </a:solidFill>
              </a:defRPr>
            </a:lvl3pPr>
            <a:lvl4pPr lvl="3" rtl="0">
              <a:spcBef>
                <a:spcPts val="0"/>
              </a:spcBef>
              <a:spcAft>
                <a:spcPts val="0"/>
              </a:spcAft>
              <a:buClr>
                <a:schemeClr val="lt2"/>
              </a:buClr>
              <a:buSzPts val="1800"/>
              <a:buNone/>
              <a:defRPr sz="2400">
                <a:solidFill>
                  <a:schemeClr val="lt2"/>
                </a:solidFill>
              </a:defRPr>
            </a:lvl4pPr>
            <a:lvl5pPr lvl="4" rtl="0">
              <a:spcBef>
                <a:spcPts val="0"/>
              </a:spcBef>
              <a:spcAft>
                <a:spcPts val="0"/>
              </a:spcAft>
              <a:buClr>
                <a:schemeClr val="lt2"/>
              </a:buClr>
              <a:buSzPts val="1800"/>
              <a:buNone/>
              <a:defRPr sz="2400">
                <a:solidFill>
                  <a:schemeClr val="lt2"/>
                </a:solidFill>
              </a:defRPr>
            </a:lvl5pPr>
            <a:lvl6pPr lvl="5" rtl="0">
              <a:spcBef>
                <a:spcPts val="0"/>
              </a:spcBef>
              <a:spcAft>
                <a:spcPts val="0"/>
              </a:spcAft>
              <a:buClr>
                <a:schemeClr val="lt2"/>
              </a:buClr>
              <a:buSzPts val="1800"/>
              <a:buNone/>
              <a:defRPr sz="2400">
                <a:solidFill>
                  <a:schemeClr val="lt2"/>
                </a:solidFill>
              </a:defRPr>
            </a:lvl6pPr>
            <a:lvl7pPr lvl="6" rtl="0">
              <a:spcBef>
                <a:spcPts val="0"/>
              </a:spcBef>
              <a:spcAft>
                <a:spcPts val="0"/>
              </a:spcAft>
              <a:buClr>
                <a:schemeClr val="lt2"/>
              </a:buClr>
              <a:buSzPts val="1800"/>
              <a:buNone/>
              <a:defRPr sz="2400">
                <a:solidFill>
                  <a:schemeClr val="lt2"/>
                </a:solidFill>
              </a:defRPr>
            </a:lvl7pPr>
            <a:lvl8pPr lvl="7" rtl="0">
              <a:spcBef>
                <a:spcPts val="0"/>
              </a:spcBef>
              <a:spcAft>
                <a:spcPts val="0"/>
              </a:spcAft>
              <a:buClr>
                <a:schemeClr val="lt2"/>
              </a:buClr>
              <a:buSzPts val="1800"/>
              <a:buNone/>
              <a:defRPr sz="2400">
                <a:solidFill>
                  <a:schemeClr val="lt2"/>
                </a:solidFill>
              </a:defRPr>
            </a:lvl8pPr>
            <a:lvl9pPr lvl="8" rtl="0">
              <a:spcBef>
                <a:spcPts val="0"/>
              </a:spcBef>
              <a:spcAft>
                <a:spcPts val="0"/>
              </a:spcAft>
              <a:buClr>
                <a:schemeClr val="lt2"/>
              </a:buClr>
              <a:buSzPts val="1800"/>
              <a:buNone/>
              <a:defRPr sz="2400">
                <a:solidFill>
                  <a:schemeClr val="lt2"/>
                </a:solidFill>
              </a:defRPr>
            </a:lvl9pPr>
          </a:lstStyle>
          <a:p>
            <a:endParaRPr/>
          </a:p>
        </p:txBody>
      </p:sp>
      <p:sp>
        <p:nvSpPr>
          <p:cNvPr id="163" name="Google Shape;163;p18"/>
          <p:cNvSpPr txBox="1">
            <a:spLocks noGrp="1"/>
          </p:cNvSpPr>
          <p:nvPr>
            <p:ph type="subTitle" idx="1"/>
          </p:nvPr>
        </p:nvSpPr>
        <p:spPr>
          <a:xfrm>
            <a:off x="960000" y="5135767"/>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4" name="Google Shape;164;p18"/>
          <p:cNvSpPr txBox="1">
            <a:spLocks noGrp="1"/>
          </p:cNvSpPr>
          <p:nvPr>
            <p:ph type="title" idx="2"/>
          </p:nvPr>
        </p:nvSpPr>
        <p:spPr>
          <a:xfrm>
            <a:off x="4665000" y="4606567"/>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chemeClr val="lt2"/>
              </a:buClr>
              <a:buSzPts val="1800"/>
              <a:buNone/>
              <a:defRPr sz="2400">
                <a:solidFill>
                  <a:schemeClr val="lt2"/>
                </a:solidFill>
              </a:defRPr>
            </a:lvl1pPr>
            <a:lvl2pPr lvl="1" rtl="0">
              <a:spcBef>
                <a:spcPts val="0"/>
              </a:spcBef>
              <a:spcAft>
                <a:spcPts val="0"/>
              </a:spcAft>
              <a:buClr>
                <a:schemeClr val="lt2"/>
              </a:buClr>
              <a:buSzPts val="1800"/>
              <a:buNone/>
              <a:defRPr sz="2400">
                <a:solidFill>
                  <a:schemeClr val="lt2"/>
                </a:solidFill>
              </a:defRPr>
            </a:lvl2pPr>
            <a:lvl3pPr lvl="2" rtl="0">
              <a:spcBef>
                <a:spcPts val="0"/>
              </a:spcBef>
              <a:spcAft>
                <a:spcPts val="0"/>
              </a:spcAft>
              <a:buClr>
                <a:schemeClr val="lt2"/>
              </a:buClr>
              <a:buSzPts val="1800"/>
              <a:buNone/>
              <a:defRPr sz="2400">
                <a:solidFill>
                  <a:schemeClr val="lt2"/>
                </a:solidFill>
              </a:defRPr>
            </a:lvl3pPr>
            <a:lvl4pPr lvl="3" rtl="0">
              <a:spcBef>
                <a:spcPts val="0"/>
              </a:spcBef>
              <a:spcAft>
                <a:spcPts val="0"/>
              </a:spcAft>
              <a:buClr>
                <a:schemeClr val="lt2"/>
              </a:buClr>
              <a:buSzPts val="1800"/>
              <a:buNone/>
              <a:defRPr sz="2400">
                <a:solidFill>
                  <a:schemeClr val="lt2"/>
                </a:solidFill>
              </a:defRPr>
            </a:lvl4pPr>
            <a:lvl5pPr lvl="4" rtl="0">
              <a:spcBef>
                <a:spcPts val="0"/>
              </a:spcBef>
              <a:spcAft>
                <a:spcPts val="0"/>
              </a:spcAft>
              <a:buClr>
                <a:schemeClr val="lt2"/>
              </a:buClr>
              <a:buSzPts val="1800"/>
              <a:buNone/>
              <a:defRPr sz="2400">
                <a:solidFill>
                  <a:schemeClr val="lt2"/>
                </a:solidFill>
              </a:defRPr>
            </a:lvl5pPr>
            <a:lvl6pPr lvl="5" rtl="0">
              <a:spcBef>
                <a:spcPts val="0"/>
              </a:spcBef>
              <a:spcAft>
                <a:spcPts val="0"/>
              </a:spcAft>
              <a:buClr>
                <a:schemeClr val="lt2"/>
              </a:buClr>
              <a:buSzPts val="1800"/>
              <a:buNone/>
              <a:defRPr sz="2400">
                <a:solidFill>
                  <a:schemeClr val="lt2"/>
                </a:solidFill>
              </a:defRPr>
            </a:lvl6pPr>
            <a:lvl7pPr lvl="6" rtl="0">
              <a:spcBef>
                <a:spcPts val="0"/>
              </a:spcBef>
              <a:spcAft>
                <a:spcPts val="0"/>
              </a:spcAft>
              <a:buClr>
                <a:schemeClr val="lt2"/>
              </a:buClr>
              <a:buSzPts val="1800"/>
              <a:buNone/>
              <a:defRPr sz="2400">
                <a:solidFill>
                  <a:schemeClr val="lt2"/>
                </a:solidFill>
              </a:defRPr>
            </a:lvl7pPr>
            <a:lvl8pPr lvl="7" rtl="0">
              <a:spcBef>
                <a:spcPts val="0"/>
              </a:spcBef>
              <a:spcAft>
                <a:spcPts val="0"/>
              </a:spcAft>
              <a:buClr>
                <a:schemeClr val="lt2"/>
              </a:buClr>
              <a:buSzPts val="1800"/>
              <a:buNone/>
              <a:defRPr sz="2400">
                <a:solidFill>
                  <a:schemeClr val="lt2"/>
                </a:solidFill>
              </a:defRPr>
            </a:lvl8pPr>
            <a:lvl9pPr lvl="8" rtl="0">
              <a:spcBef>
                <a:spcPts val="0"/>
              </a:spcBef>
              <a:spcAft>
                <a:spcPts val="0"/>
              </a:spcAft>
              <a:buClr>
                <a:schemeClr val="lt2"/>
              </a:buClr>
              <a:buSzPts val="1800"/>
              <a:buNone/>
              <a:defRPr sz="2400">
                <a:solidFill>
                  <a:schemeClr val="lt2"/>
                </a:solidFill>
              </a:defRPr>
            </a:lvl9pPr>
          </a:lstStyle>
          <a:p>
            <a:endParaRPr/>
          </a:p>
        </p:txBody>
      </p:sp>
      <p:sp>
        <p:nvSpPr>
          <p:cNvPr id="165" name="Google Shape;165;p18"/>
          <p:cNvSpPr txBox="1">
            <a:spLocks noGrp="1"/>
          </p:cNvSpPr>
          <p:nvPr>
            <p:ph type="subTitle" idx="3"/>
          </p:nvPr>
        </p:nvSpPr>
        <p:spPr>
          <a:xfrm>
            <a:off x="4665000" y="5135767"/>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6" name="Google Shape;166;p18"/>
          <p:cNvSpPr txBox="1">
            <a:spLocks noGrp="1"/>
          </p:cNvSpPr>
          <p:nvPr>
            <p:ph type="title" idx="4"/>
          </p:nvPr>
        </p:nvSpPr>
        <p:spPr>
          <a:xfrm>
            <a:off x="8369500" y="4606567"/>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chemeClr val="lt2"/>
              </a:buClr>
              <a:buSzPts val="1800"/>
              <a:buNone/>
              <a:defRPr sz="2400">
                <a:solidFill>
                  <a:schemeClr val="lt2"/>
                </a:solidFill>
              </a:defRPr>
            </a:lvl1pPr>
            <a:lvl2pPr lvl="1" rtl="0">
              <a:spcBef>
                <a:spcPts val="0"/>
              </a:spcBef>
              <a:spcAft>
                <a:spcPts val="0"/>
              </a:spcAft>
              <a:buClr>
                <a:schemeClr val="lt2"/>
              </a:buClr>
              <a:buSzPts val="1800"/>
              <a:buNone/>
              <a:defRPr sz="2400">
                <a:solidFill>
                  <a:schemeClr val="lt2"/>
                </a:solidFill>
              </a:defRPr>
            </a:lvl2pPr>
            <a:lvl3pPr lvl="2" rtl="0">
              <a:spcBef>
                <a:spcPts val="0"/>
              </a:spcBef>
              <a:spcAft>
                <a:spcPts val="0"/>
              </a:spcAft>
              <a:buClr>
                <a:schemeClr val="lt2"/>
              </a:buClr>
              <a:buSzPts val="1800"/>
              <a:buNone/>
              <a:defRPr sz="2400">
                <a:solidFill>
                  <a:schemeClr val="lt2"/>
                </a:solidFill>
              </a:defRPr>
            </a:lvl3pPr>
            <a:lvl4pPr lvl="3" rtl="0">
              <a:spcBef>
                <a:spcPts val="0"/>
              </a:spcBef>
              <a:spcAft>
                <a:spcPts val="0"/>
              </a:spcAft>
              <a:buClr>
                <a:schemeClr val="lt2"/>
              </a:buClr>
              <a:buSzPts val="1800"/>
              <a:buNone/>
              <a:defRPr sz="2400">
                <a:solidFill>
                  <a:schemeClr val="lt2"/>
                </a:solidFill>
              </a:defRPr>
            </a:lvl4pPr>
            <a:lvl5pPr lvl="4" rtl="0">
              <a:spcBef>
                <a:spcPts val="0"/>
              </a:spcBef>
              <a:spcAft>
                <a:spcPts val="0"/>
              </a:spcAft>
              <a:buClr>
                <a:schemeClr val="lt2"/>
              </a:buClr>
              <a:buSzPts val="1800"/>
              <a:buNone/>
              <a:defRPr sz="2400">
                <a:solidFill>
                  <a:schemeClr val="lt2"/>
                </a:solidFill>
              </a:defRPr>
            </a:lvl5pPr>
            <a:lvl6pPr lvl="5" rtl="0">
              <a:spcBef>
                <a:spcPts val="0"/>
              </a:spcBef>
              <a:spcAft>
                <a:spcPts val="0"/>
              </a:spcAft>
              <a:buClr>
                <a:schemeClr val="lt2"/>
              </a:buClr>
              <a:buSzPts val="1800"/>
              <a:buNone/>
              <a:defRPr sz="2400">
                <a:solidFill>
                  <a:schemeClr val="lt2"/>
                </a:solidFill>
              </a:defRPr>
            </a:lvl6pPr>
            <a:lvl7pPr lvl="6" rtl="0">
              <a:spcBef>
                <a:spcPts val="0"/>
              </a:spcBef>
              <a:spcAft>
                <a:spcPts val="0"/>
              </a:spcAft>
              <a:buClr>
                <a:schemeClr val="lt2"/>
              </a:buClr>
              <a:buSzPts val="1800"/>
              <a:buNone/>
              <a:defRPr sz="2400">
                <a:solidFill>
                  <a:schemeClr val="lt2"/>
                </a:solidFill>
              </a:defRPr>
            </a:lvl7pPr>
            <a:lvl8pPr lvl="7" rtl="0">
              <a:spcBef>
                <a:spcPts val="0"/>
              </a:spcBef>
              <a:spcAft>
                <a:spcPts val="0"/>
              </a:spcAft>
              <a:buClr>
                <a:schemeClr val="lt2"/>
              </a:buClr>
              <a:buSzPts val="1800"/>
              <a:buNone/>
              <a:defRPr sz="2400">
                <a:solidFill>
                  <a:schemeClr val="lt2"/>
                </a:solidFill>
              </a:defRPr>
            </a:lvl8pPr>
            <a:lvl9pPr lvl="8" rtl="0">
              <a:spcBef>
                <a:spcPts val="0"/>
              </a:spcBef>
              <a:spcAft>
                <a:spcPts val="0"/>
              </a:spcAft>
              <a:buClr>
                <a:schemeClr val="lt2"/>
              </a:buClr>
              <a:buSzPts val="1800"/>
              <a:buNone/>
              <a:defRPr sz="2400">
                <a:solidFill>
                  <a:schemeClr val="lt2"/>
                </a:solidFill>
              </a:defRPr>
            </a:lvl9pPr>
          </a:lstStyle>
          <a:p>
            <a:endParaRPr/>
          </a:p>
        </p:txBody>
      </p:sp>
      <p:sp>
        <p:nvSpPr>
          <p:cNvPr id="167" name="Google Shape;167;p18"/>
          <p:cNvSpPr txBox="1">
            <a:spLocks noGrp="1"/>
          </p:cNvSpPr>
          <p:nvPr>
            <p:ph type="subTitle" idx="5"/>
          </p:nvPr>
        </p:nvSpPr>
        <p:spPr>
          <a:xfrm>
            <a:off x="8369500" y="5135767"/>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8" name="Google Shape;168;p18"/>
          <p:cNvSpPr txBox="1">
            <a:spLocks noGrp="1"/>
          </p:cNvSpPr>
          <p:nvPr>
            <p:ph type="title" idx="6"/>
          </p:nvPr>
        </p:nvSpPr>
        <p:spPr>
          <a:xfrm>
            <a:off x="960000" y="2421033"/>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chemeClr val="lt2"/>
              </a:buClr>
              <a:buSzPts val="1800"/>
              <a:buNone/>
              <a:defRPr sz="2400">
                <a:solidFill>
                  <a:schemeClr val="lt2"/>
                </a:solidFill>
              </a:defRPr>
            </a:lvl1pPr>
            <a:lvl2pPr lvl="1" rtl="0">
              <a:spcBef>
                <a:spcPts val="0"/>
              </a:spcBef>
              <a:spcAft>
                <a:spcPts val="0"/>
              </a:spcAft>
              <a:buClr>
                <a:schemeClr val="lt2"/>
              </a:buClr>
              <a:buSzPts val="1800"/>
              <a:buNone/>
              <a:defRPr sz="2400">
                <a:solidFill>
                  <a:schemeClr val="lt2"/>
                </a:solidFill>
              </a:defRPr>
            </a:lvl2pPr>
            <a:lvl3pPr lvl="2" rtl="0">
              <a:spcBef>
                <a:spcPts val="0"/>
              </a:spcBef>
              <a:spcAft>
                <a:spcPts val="0"/>
              </a:spcAft>
              <a:buClr>
                <a:schemeClr val="lt2"/>
              </a:buClr>
              <a:buSzPts val="1800"/>
              <a:buNone/>
              <a:defRPr sz="2400">
                <a:solidFill>
                  <a:schemeClr val="lt2"/>
                </a:solidFill>
              </a:defRPr>
            </a:lvl3pPr>
            <a:lvl4pPr lvl="3" rtl="0">
              <a:spcBef>
                <a:spcPts val="0"/>
              </a:spcBef>
              <a:spcAft>
                <a:spcPts val="0"/>
              </a:spcAft>
              <a:buClr>
                <a:schemeClr val="lt2"/>
              </a:buClr>
              <a:buSzPts val="1800"/>
              <a:buNone/>
              <a:defRPr sz="2400">
                <a:solidFill>
                  <a:schemeClr val="lt2"/>
                </a:solidFill>
              </a:defRPr>
            </a:lvl4pPr>
            <a:lvl5pPr lvl="4" rtl="0">
              <a:spcBef>
                <a:spcPts val="0"/>
              </a:spcBef>
              <a:spcAft>
                <a:spcPts val="0"/>
              </a:spcAft>
              <a:buClr>
                <a:schemeClr val="lt2"/>
              </a:buClr>
              <a:buSzPts val="1800"/>
              <a:buNone/>
              <a:defRPr sz="2400">
                <a:solidFill>
                  <a:schemeClr val="lt2"/>
                </a:solidFill>
              </a:defRPr>
            </a:lvl5pPr>
            <a:lvl6pPr lvl="5" rtl="0">
              <a:spcBef>
                <a:spcPts val="0"/>
              </a:spcBef>
              <a:spcAft>
                <a:spcPts val="0"/>
              </a:spcAft>
              <a:buClr>
                <a:schemeClr val="lt2"/>
              </a:buClr>
              <a:buSzPts val="1800"/>
              <a:buNone/>
              <a:defRPr sz="2400">
                <a:solidFill>
                  <a:schemeClr val="lt2"/>
                </a:solidFill>
              </a:defRPr>
            </a:lvl6pPr>
            <a:lvl7pPr lvl="6" rtl="0">
              <a:spcBef>
                <a:spcPts val="0"/>
              </a:spcBef>
              <a:spcAft>
                <a:spcPts val="0"/>
              </a:spcAft>
              <a:buClr>
                <a:schemeClr val="lt2"/>
              </a:buClr>
              <a:buSzPts val="1800"/>
              <a:buNone/>
              <a:defRPr sz="2400">
                <a:solidFill>
                  <a:schemeClr val="lt2"/>
                </a:solidFill>
              </a:defRPr>
            </a:lvl7pPr>
            <a:lvl8pPr lvl="7" rtl="0">
              <a:spcBef>
                <a:spcPts val="0"/>
              </a:spcBef>
              <a:spcAft>
                <a:spcPts val="0"/>
              </a:spcAft>
              <a:buClr>
                <a:schemeClr val="lt2"/>
              </a:buClr>
              <a:buSzPts val="1800"/>
              <a:buNone/>
              <a:defRPr sz="2400">
                <a:solidFill>
                  <a:schemeClr val="lt2"/>
                </a:solidFill>
              </a:defRPr>
            </a:lvl8pPr>
            <a:lvl9pPr lvl="8" rtl="0">
              <a:spcBef>
                <a:spcPts val="0"/>
              </a:spcBef>
              <a:spcAft>
                <a:spcPts val="0"/>
              </a:spcAft>
              <a:buClr>
                <a:schemeClr val="lt2"/>
              </a:buClr>
              <a:buSzPts val="1800"/>
              <a:buNone/>
              <a:defRPr sz="2400">
                <a:solidFill>
                  <a:schemeClr val="lt2"/>
                </a:solidFill>
              </a:defRPr>
            </a:lvl9pPr>
          </a:lstStyle>
          <a:p>
            <a:endParaRPr/>
          </a:p>
        </p:txBody>
      </p:sp>
      <p:sp>
        <p:nvSpPr>
          <p:cNvPr id="169" name="Google Shape;169;p18"/>
          <p:cNvSpPr txBox="1">
            <a:spLocks noGrp="1"/>
          </p:cNvSpPr>
          <p:nvPr>
            <p:ph type="subTitle" idx="7"/>
          </p:nvPr>
        </p:nvSpPr>
        <p:spPr>
          <a:xfrm>
            <a:off x="960000" y="2950233"/>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0" name="Google Shape;170;p18"/>
          <p:cNvSpPr txBox="1">
            <a:spLocks noGrp="1"/>
          </p:cNvSpPr>
          <p:nvPr>
            <p:ph type="title" idx="8"/>
          </p:nvPr>
        </p:nvSpPr>
        <p:spPr>
          <a:xfrm>
            <a:off x="8369500" y="2421033"/>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chemeClr val="lt2"/>
              </a:buClr>
              <a:buSzPts val="1800"/>
              <a:buNone/>
              <a:defRPr sz="2400">
                <a:solidFill>
                  <a:schemeClr val="lt2"/>
                </a:solidFill>
              </a:defRPr>
            </a:lvl1pPr>
            <a:lvl2pPr lvl="1" rtl="0">
              <a:spcBef>
                <a:spcPts val="0"/>
              </a:spcBef>
              <a:spcAft>
                <a:spcPts val="0"/>
              </a:spcAft>
              <a:buClr>
                <a:schemeClr val="lt2"/>
              </a:buClr>
              <a:buSzPts val="1800"/>
              <a:buNone/>
              <a:defRPr sz="2400">
                <a:solidFill>
                  <a:schemeClr val="lt2"/>
                </a:solidFill>
              </a:defRPr>
            </a:lvl2pPr>
            <a:lvl3pPr lvl="2" rtl="0">
              <a:spcBef>
                <a:spcPts val="0"/>
              </a:spcBef>
              <a:spcAft>
                <a:spcPts val="0"/>
              </a:spcAft>
              <a:buClr>
                <a:schemeClr val="lt2"/>
              </a:buClr>
              <a:buSzPts val="1800"/>
              <a:buNone/>
              <a:defRPr sz="2400">
                <a:solidFill>
                  <a:schemeClr val="lt2"/>
                </a:solidFill>
              </a:defRPr>
            </a:lvl3pPr>
            <a:lvl4pPr lvl="3" rtl="0">
              <a:spcBef>
                <a:spcPts val="0"/>
              </a:spcBef>
              <a:spcAft>
                <a:spcPts val="0"/>
              </a:spcAft>
              <a:buClr>
                <a:schemeClr val="lt2"/>
              </a:buClr>
              <a:buSzPts val="1800"/>
              <a:buNone/>
              <a:defRPr sz="2400">
                <a:solidFill>
                  <a:schemeClr val="lt2"/>
                </a:solidFill>
              </a:defRPr>
            </a:lvl4pPr>
            <a:lvl5pPr lvl="4" rtl="0">
              <a:spcBef>
                <a:spcPts val="0"/>
              </a:spcBef>
              <a:spcAft>
                <a:spcPts val="0"/>
              </a:spcAft>
              <a:buClr>
                <a:schemeClr val="lt2"/>
              </a:buClr>
              <a:buSzPts val="1800"/>
              <a:buNone/>
              <a:defRPr sz="2400">
                <a:solidFill>
                  <a:schemeClr val="lt2"/>
                </a:solidFill>
              </a:defRPr>
            </a:lvl5pPr>
            <a:lvl6pPr lvl="5" rtl="0">
              <a:spcBef>
                <a:spcPts val="0"/>
              </a:spcBef>
              <a:spcAft>
                <a:spcPts val="0"/>
              </a:spcAft>
              <a:buClr>
                <a:schemeClr val="lt2"/>
              </a:buClr>
              <a:buSzPts val="1800"/>
              <a:buNone/>
              <a:defRPr sz="2400">
                <a:solidFill>
                  <a:schemeClr val="lt2"/>
                </a:solidFill>
              </a:defRPr>
            </a:lvl6pPr>
            <a:lvl7pPr lvl="6" rtl="0">
              <a:spcBef>
                <a:spcPts val="0"/>
              </a:spcBef>
              <a:spcAft>
                <a:spcPts val="0"/>
              </a:spcAft>
              <a:buClr>
                <a:schemeClr val="lt2"/>
              </a:buClr>
              <a:buSzPts val="1800"/>
              <a:buNone/>
              <a:defRPr sz="2400">
                <a:solidFill>
                  <a:schemeClr val="lt2"/>
                </a:solidFill>
              </a:defRPr>
            </a:lvl7pPr>
            <a:lvl8pPr lvl="7" rtl="0">
              <a:spcBef>
                <a:spcPts val="0"/>
              </a:spcBef>
              <a:spcAft>
                <a:spcPts val="0"/>
              </a:spcAft>
              <a:buClr>
                <a:schemeClr val="lt2"/>
              </a:buClr>
              <a:buSzPts val="1800"/>
              <a:buNone/>
              <a:defRPr sz="2400">
                <a:solidFill>
                  <a:schemeClr val="lt2"/>
                </a:solidFill>
              </a:defRPr>
            </a:lvl8pPr>
            <a:lvl9pPr lvl="8" rtl="0">
              <a:spcBef>
                <a:spcPts val="0"/>
              </a:spcBef>
              <a:spcAft>
                <a:spcPts val="0"/>
              </a:spcAft>
              <a:buClr>
                <a:schemeClr val="lt2"/>
              </a:buClr>
              <a:buSzPts val="1800"/>
              <a:buNone/>
              <a:defRPr sz="2400">
                <a:solidFill>
                  <a:schemeClr val="lt2"/>
                </a:solidFill>
              </a:defRPr>
            </a:lvl9pPr>
          </a:lstStyle>
          <a:p>
            <a:endParaRPr/>
          </a:p>
        </p:txBody>
      </p:sp>
      <p:sp>
        <p:nvSpPr>
          <p:cNvPr id="171" name="Google Shape;171;p18"/>
          <p:cNvSpPr txBox="1">
            <a:spLocks noGrp="1"/>
          </p:cNvSpPr>
          <p:nvPr>
            <p:ph type="subTitle" idx="9"/>
          </p:nvPr>
        </p:nvSpPr>
        <p:spPr>
          <a:xfrm>
            <a:off x="8369500" y="2950233"/>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2" name="Google Shape;172;p18"/>
          <p:cNvSpPr/>
          <p:nvPr/>
        </p:nvSpPr>
        <p:spPr>
          <a:xfrm rot="2214169">
            <a:off x="10103738" y="-1043923"/>
            <a:ext cx="2557873" cy="2099185"/>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3" name="Google Shape;173;p18"/>
          <p:cNvSpPr/>
          <p:nvPr/>
        </p:nvSpPr>
        <p:spPr>
          <a:xfrm rot="-10565174" flipH="1">
            <a:off x="-745125" y="-1167183"/>
            <a:ext cx="9705167" cy="2859971"/>
          </a:xfrm>
          <a:custGeom>
            <a:avLst/>
            <a:gdLst/>
            <a:ahLst/>
            <a:cxnLst/>
            <a:rect l="l" t="t" r="r" b="b"/>
            <a:pathLst>
              <a:path w="158982" h="88796" extrusionOk="0">
                <a:moveTo>
                  <a:pt x="6425" y="0"/>
                </a:moveTo>
                <a:lnTo>
                  <a:pt x="6082" y="115"/>
                </a:lnTo>
                <a:lnTo>
                  <a:pt x="5053" y="823"/>
                </a:lnTo>
                <a:lnTo>
                  <a:pt x="4710" y="938"/>
                </a:lnTo>
                <a:lnTo>
                  <a:pt x="4641" y="2469"/>
                </a:lnTo>
                <a:lnTo>
                  <a:pt x="4641" y="5510"/>
                </a:lnTo>
                <a:lnTo>
                  <a:pt x="4733" y="7042"/>
                </a:lnTo>
                <a:lnTo>
                  <a:pt x="1029" y="80862"/>
                </a:lnTo>
                <a:lnTo>
                  <a:pt x="526" y="80794"/>
                </a:lnTo>
                <a:lnTo>
                  <a:pt x="0" y="80839"/>
                </a:lnTo>
                <a:lnTo>
                  <a:pt x="158593" y="88795"/>
                </a:lnTo>
                <a:lnTo>
                  <a:pt x="158410" y="88384"/>
                </a:lnTo>
                <a:lnTo>
                  <a:pt x="158159" y="87378"/>
                </a:lnTo>
                <a:lnTo>
                  <a:pt x="158021" y="85663"/>
                </a:lnTo>
                <a:lnTo>
                  <a:pt x="158204" y="83148"/>
                </a:lnTo>
                <a:lnTo>
                  <a:pt x="158684" y="80862"/>
                </a:lnTo>
                <a:lnTo>
                  <a:pt x="158982" y="79948"/>
                </a:lnTo>
                <a:lnTo>
                  <a:pt x="157038" y="79994"/>
                </a:lnTo>
                <a:lnTo>
                  <a:pt x="153129" y="79971"/>
                </a:lnTo>
                <a:lnTo>
                  <a:pt x="149220" y="79834"/>
                </a:lnTo>
                <a:lnTo>
                  <a:pt x="145310" y="79582"/>
                </a:lnTo>
                <a:lnTo>
                  <a:pt x="141424" y="79216"/>
                </a:lnTo>
                <a:lnTo>
                  <a:pt x="137537" y="78713"/>
                </a:lnTo>
                <a:lnTo>
                  <a:pt x="133674" y="78119"/>
                </a:lnTo>
                <a:lnTo>
                  <a:pt x="129833" y="77387"/>
                </a:lnTo>
                <a:lnTo>
                  <a:pt x="127912" y="76976"/>
                </a:lnTo>
                <a:lnTo>
                  <a:pt x="125055" y="76336"/>
                </a:lnTo>
                <a:lnTo>
                  <a:pt x="120780" y="75147"/>
                </a:lnTo>
                <a:lnTo>
                  <a:pt x="117990" y="74232"/>
                </a:lnTo>
                <a:lnTo>
                  <a:pt x="115224" y="73226"/>
                </a:lnTo>
                <a:lnTo>
                  <a:pt x="112526" y="72061"/>
                </a:lnTo>
                <a:lnTo>
                  <a:pt x="109920" y="70757"/>
                </a:lnTo>
                <a:lnTo>
                  <a:pt x="107360" y="69294"/>
                </a:lnTo>
                <a:lnTo>
                  <a:pt x="106148" y="68494"/>
                </a:lnTo>
                <a:lnTo>
                  <a:pt x="104708" y="67511"/>
                </a:lnTo>
                <a:lnTo>
                  <a:pt x="101987" y="65362"/>
                </a:lnTo>
                <a:lnTo>
                  <a:pt x="99427" y="63053"/>
                </a:lnTo>
                <a:lnTo>
                  <a:pt x="97003" y="60584"/>
                </a:lnTo>
                <a:lnTo>
                  <a:pt x="94694" y="57978"/>
                </a:lnTo>
                <a:lnTo>
                  <a:pt x="92477" y="55280"/>
                </a:lnTo>
                <a:lnTo>
                  <a:pt x="89253" y="51119"/>
                </a:lnTo>
                <a:lnTo>
                  <a:pt x="85046" y="45472"/>
                </a:lnTo>
                <a:lnTo>
                  <a:pt x="80748" y="39871"/>
                </a:lnTo>
                <a:lnTo>
                  <a:pt x="77365" y="35893"/>
                </a:lnTo>
                <a:lnTo>
                  <a:pt x="74987" y="33356"/>
                </a:lnTo>
                <a:lnTo>
                  <a:pt x="72495" y="30955"/>
                </a:lnTo>
                <a:lnTo>
                  <a:pt x="69820" y="28715"/>
                </a:lnTo>
                <a:lnTo>
                  <a:pt x="68426" y="27663"/>
                </a:lnTo>
                <a:lnTo>
                  <a:pt x="67100" y="26726"/>
                </a:lnTo>
                <a:lnTo>
                  <a:pt x="64357" y="25034"/>
                </a:lnTo>
                <a:lnTo>
                  <a:pt x="61499" y="23502"/>
                </a:lnTo>
                <a:lnTo>
                  <a:pt x="58572" y="22131"/>
                </a:lnTo>
                <a:lnTo>
                  <a:pt x="57064" y="21513"/>
                </a:lnTo>
                <a:lnTo>
                  <a:pt x="54823" y="20644"/>
                </a:lnTo>
                <a:lnTo>
                  <a:pt x="50228" y="19158"/>
                </a:lnTo>
                <a:lnTo>
                  <a:pt x="45541" y="18015"/>
                </a:lnTo>
                <a:lnTo>
                  <a:pt x="40809" y="17215"/>
                </a:lnTo>
                <a:lnTo>
                  <a:pt x="38408" y="16964"/>
                </a:lnTo>
                <a:lnTo>
                  <a:pt x="33767" y="16621"/>
                </a:lnTo>
                <a:lnTo>
                  <a:pt x="27983" y="16186"/>
                </a:lnTo>
                <a:lnTo>
                  <a:pt x="25720" y="15889"/>
                </a:lnTo>
                <a:lnTo>
                  <a:pt x="23457" y="15432"/>
                </a:lnTo>
                <a:lnTo>
                  <a:pt x="21239" y="14838"/>
                </a:lnTo>
                <a:lnTo>
                  <a:pt x="20165" y="14449"/>
                </a:lnTo>
                <a:lnTo>
                  <a:pt x="18953" y="13969"/>
                </a:lnTo>
                <a:lnTo>
                  <a:pt x="16667" y="12780"/>
                </a:lnTo>
                <a:lnTo>
                  <a:pt x="14541" y="11340"/>
                </a:lnTo>
                <a:lnTo>
                  <a:pt x="12574" y="9694"/>
                </a:lnTo>
                <a:lnTo>
                  <a:pt x="10791" y="7819"/>
                </a:lnTo>
                <a:lnTo>
                  <a:pt x="9237" y="5761"/>
                </a:lnTo>
                <a:lnTo>
                  <a:pt x="7911" y="3567"/>
                </a:lnTo>
                <a:lnTo>
                  <a:pt x="6836" y="1212"/>
                </a:lnTo>
                <a:lnTo>
                  <a:pt x="642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4" name="Google Shape;174;p18"/>
          <p:cNvSpPr/>
          <p:nvPr/>
        </p:nvSpPr>
        <p:spPr>
          <a:xfrm rot="5218157" flipH="1">
            <a:off x="1507829" y="-3103683"/>
            <a:ext cx="1913955" cy="6500171"/>
          </a:xfrm>
          <a:custGeom>
            <a:avLst/>
            <a:gdLst/>
            <a:ahLst/>
            <a:cxnLst/>
            <a:rect l="l" t="t" r="r" b="b"/>
            <a:pathLst>
              <a:path w="103611" h="100455" fill="none" extrusionOk="0">
                <a:moveTo>
                  <a:pt x="17376" y="100455"/>
                </a:moveTo>
                <a:lnTo>
                  <a:pt x="17467" y="99815"/>
                </a:lnTo>
                <a:lnTo>
                  <a:pt x="17467" y="98580"/>
                </a:lnTo>
                <a:lnTo>
                  <a:pt x="17307" y="97346"/>
                </a:lnTo>
                <a:lnTo>
                  <a:pt x="16987" y="96134"/>
                </a:lnTo>
                <a:lnTo>
                  <a:pt x="16347" y="94328"/>
                </a:lnTo>
                <a:lnTo>
                  <a:pt x="15181" y="92019"/>
                </a:lnTo>
                <a:lnTo>
                  <a:pt x="14541" y="90921"/>
                </a:lnTo>
                <a:lnTo>
                  <a:pt x="11638" y="86075"/>
                </a:lnTo>
                <a:lnTo>
                  <a:pt x="7271" y="78850"/>
                </a:lnTo>
                <a:lnTo>
                  <a:pt x="5259" y="75124"/>
                </a:lnTo>
                <a:lnTo>
                  <a:pt x="4025" y="72609"/>
                </a:lnTo>
                <a:lnTo>
                  <a:pt x="3453" y="71329"/>
                </a:lnTo>
                <a:lnTo>
                  <a:pt x="2904" y="70026"/>
                </a:lnTo>
                <a:lnTo>
                  <a:pt x="1921" y="67351"/>
                </a:lnTo>
                <a:lnTo>
                  <a:pt x="1121" y="64630"/>
                </a:lnTo>
                <a:lnTo>
                  <a:pt x="504" y="61864"/>
                </a:lnTo>
                <a:lnTo>
                  <a:pt x="115" y="59075"/>
                </a:lnTo>
                <a:lnTo>
                  <a:pt x="1" y="56263"/>
                </a:lnTo>
                <a:lnTo>
                  <a:pt x="138" y="53474"/>
                </a:lnTo>
                <a:lnTo>
                  <a:pt x="573" y="50731"/>
                </a:lnTo>
                <a:lnTo>
                  <a:pt x="915" y="49359"/>
                </a:lnTo>
                <a:lnTo>
                  <a:pt x="1373" y="47896"/>
                </a:lnTo>
                <a:lnTo>
                  <a:pt x="2584" y="45107"/>
                </a:lnTo>
                <a:lnTo>
                  <a:pt x="4116" y="42477"/>
                </a:lnTo>
                <a:lnTo>
                  <a:pt x="5945" y="40031"/>
                </a:lnTo>
                <a:lnTo>
                  <a:pt x="8048" y="37791"/>
                </a:lnTo>
                <a:lnTo>
                  <a:pt x="10380" y="35779"/>
                </a:lnTo>
                <a:lnTo>
                  <a:pt x="12872" y="33973"/>
                </a:lnTo>
                <a:lnTo>
                  <a:pt x="15547" y="32418"/>
                </a:lnTo>
                <a:lnTo>
                  <a:pt x="16919" y="31755"/>
                </a:lnTo>
                <a:lnTo>
                  <a:pt x="18336" y="31115"/>
                </a:lnTo>
                <a:lnTo>
                  <a:pt x="21194" y="30041"/>
                </a:lnTo>
                <a:lnTo>
                  <a:pt x="24120" y="29195"/>
                </a:lnTo>
                <a:lnTo>
                  <a:pt x="27115" y="28555"/>
                </a:lnTo>
                <a:lnTo>
                  <a:pt x="30156" y="28075"/>
                </a:lnTo>
                <a:lnTo>
                  <a:pt x="33219" y="27777"/>
                </a:lnTo>
                <a:lnTo>
                  <a:pt x="36283" y="27640"/>
                </a:lnTo>
                <a:lnTo>
                  <a:pt x="39369" y="27617"/>
                </a:lnTo>
                <a:lnTo>
                  <a:pt x="40901" y="27663"/>
                </a:lnTo>
                <a:lnTo>
                  <a:pt x="43804" y="27777"/>
                </a:lnTo>
                <a:lnTo>
                  <a:pt x="49611" y="28280"/>
                </a:lnTo>
                <a:lnTo>
                  <a:pt x="55395" y="28852"/>
                </a:lnTo>
                <a:lnTo>
                  <a:pt x="61202" y="29355"/>
                </a:lnTo>
                <a:lnTo>
                  <a:pt x="64106" y="29515"/>
                </a:lnTo>
                <a:lnTo>
                  <a:pt x="65569" y="29561"/>
                </a:lnTo>
                <a:lnTo>
                  <a:pt x="68495" y="29561"/>
                </a:lnTo>
                <a:lnTo>
                  <a:pt x="71421" y="29446"/>
                </a:lnTo>
                <a:lnTo>
                  <a:pt x="74325" y="29195"/>
                </a:lnTo>
                <a:lnTo>
                  <a:pt x="77205" y="28760"/>
                </a:lnTo>
                <a:lnTo>
                  <a:pt x="80040" y="28143"/>
                </a:lnTo>
                <a:lnTo>
                  <a:pt x="82807" y="27297"/>
                </a:lnTo>
                <a:lnTo>
                  <a:pt x="85504" y="26246"/>
                </a:lnTo>
                <a:lnTo>
                  <a:pt x="86807" y="25628"/>
                </a:lnTo>
                <a:lnTo>
                  <a:pt x="87699" y="25148"/>
                </a:lnTo>
                <a:lnTo>
                  <a:pt x="89414" y="24142"/>
                </a:lnTo>
                <a:lnTo>
                  <a:pt x="91060" y="22999"/>
                </a:lnTo>
                <a:lnTo>
                  <a:pt x="92637" y="21765"/>
                </a:lnTo>
                <a:lnTo>
                  <a:pt x="94123" y="20416"/>
                </a:lnTo>
                <a:lnTo>
                  <a:pt x="95518" y="18976"/>
                </a:lnTo>
                <a:lnTo>
                  <a:pt x="96821" y="17444"/>
                </a:lnTo>
                <a:lnTo>
                  <a:pt x="98010" y="15843"/>
                </a:lnTo>
                <a:lnTo>
                  <a:pt x="99107" y="14175"/>
                </a:lnTo>
                <a:lnTo>
                  <a:pt x="100113" y="12437"/>
                </a:lnTo>
                <a:lnTo>
                  <a:pt x="100982" y="10631"/>
                </a:lnTo>
                <a:lnTo>
                  <a:pt x="101759" y="8779"/>
                </a:lnTo>
                <a:lnTo>
                  <a:pt x="102399" y="6882"/>
                </a:lnTo>
                <a:lnTo>
                  <a:pt x="102902" y="4938"/>
                </a:lnTo>
                <a:lnTo>
                  <a:pt x="103291" y="2995"/>
                </a:lnTo>
                <a:lnTo>
                  <a:pt x="103542" y="1006"/>
                </a:lnTo>
                <a:lnTo>
                  <a:pt x="103611" y="0"/>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5" name="Google Shape;175;p18"/>
          <p:cNvSpPr/>
          <p:nvPr/>
        </p:nvSpPr>
        <p:spPr>
          <a:xfrm rot="10513411">
            <a:off x="9361577" y="-1136319"/>
            <a:ext cx="14296591" cy="4769904"/>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6" name="Google Shape;176;p18"/>
          <p:cNvSpPr txBox="1">
            <a:spLocks noGrp="1"/>
          </p:cNvSpPr>
          <p:nvPr>
            <p:ph type="title" idx="13"/>
          </p:nvPr>
        </p:nvSpPr>
        <p:spPr>
          <a:xfrm>
            <a:off x="960000" y="720000"/>
            <a:ext cx="10272000" cy="763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extLst>
      <p:ext uri="{BB962C8B-B14F-4D97-AF65-F5344CB8AC3E}">
        <p14:creationId xmlns:p14="http://schemas.microsoft.com/office/powerpoint/2010/main" val="9789288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Numbers and Text">
    <p:bg>
      <p:bgPr>
        <a:solidFill>
          <a:schemeClr val="lt2"/>
        </a:solidFill>
        <a:effectLst/>
      </p:bgPr>
    </p:bg>
    <p:spTree>
      <p:nvGrpSpPr>
        <p:cNvPr id="1" name="Shape 177"/>
        <p:cNvGrpSpPr/>
        <p:nvPr/>
      </p:nvGrpSpPr>
      <p:grpSpPr>
        <a:xfrm>
          <a:off x="0" y="0"/>
          <a:ext cx="0" cy="0"/>
          <a:chOff x="0" y="0"/>
          <a:chExt cx="0" cy="0"/>
        </a:xfrm>
      </p:grpSpPr>
      <p:sp>
        <p:nvSpPr>
          <p:cNvPr id="178" name="Google Shape;178;p19"/>
          <p:cNvSpPr txBox="1">
            <a:spLocks noGrp="1"/>
          </p:cNvSpPr>
          <p:nvPr>
            <p:ph type="title" hasCustomPrompt="1"/>
          </p:nvPr>
        </p:nvSpPr>
        <p:spPr>
          <a:xfrm>
            <a:off x="1202200" y="2001400"/>
            <a:ext cx="4651600" cy="12272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lt1"/>
              </a:buClr>
              <a:buSzPts val="4800"/>
              <a:buNone/>
              <a:defRPr sz="6667">
                <a:solidFill>
                  <a:schemeClr val="lt1"/>
                </a:solidFill>
              </a:defRPr>
            </a:lvl1pPr>
            <a:lvl2pPr lvl="1" algn="ctr" rtl="0">
              <a:spcBef>
                <a:spcPts val="0"/>
              </a:spcBef>
              <a:spcAft>
                <a:spcPts val="0"/>
              </a:spcAft>
              <a:buClr>
                <a:schemeClr val="lt1"/>
              </a:buClr>
              <a:buSzPts val="4800"/>
              <a:buNone/>
              <a:defRPr sz="6400">
                <a:solidFill>
                  <a:schemeClr val="lt1"/>
                </a:solidFill>
              </a:defRPr>
            </a:lvl2pPr>
            <a:lvl3pPr lvl="2" algn="ctr" rtl="0">
              <a:spcBef>
                <a:spcPts val="0"/>
              </a:spcBef>
              <a:spcAft>
                <a:spcPts val="0"/>
              </a:spcAft>
              <a:buClr>
                <a:schemeClr val="lt1"/>
              </a:buClr>
              <a:buSzPts val="4800"/>
              <a:buNone/>
              <a:defRPr sz="6400">
                <a:solidFill>
                  <a:schemeClr val="lt1"/>
                </a:solidFill>
              </a:defRPr>
            </a:lvl3pPr>
            <a:lvl4pPr lvl="3" algn="ctr" rtl="0">
              <a:spcBef>
                <a:spcPts val="0"/>
              </a:spcBef>
              <a:spcAft>
                <a:spcPts val="0"/>
              </a:spcAft>
              <a:buClr>
                <a:schemeClr val="lt1"/>
              </a:buClr>
              <a:buSzPts val="4800"/>
              <a:buNone/>
              <a:defRPr sz="6400">
                <a:solidFill>
                  <a:schemeClr val="lt1"/>
                </a:solidFill>
              </a:defRPr>
            </a:lvl4pPr>
            <a:lvl5pPr lvl="4" algn="ctr" rtl="0">
              <a:spcBef>
                <a:spcPts val="0"/>
              </a:spcBef>
              <a:spcAft>
                <a:spcPts val="0"/>
              </a:spcAft>
              <a:buClr>
                <a:schemeClr val="lt1"/>
              </a:buClr>
              <a:buSzPts val="4800"/>
              <a:buNone/>
              <a:defRPr sz="6400">
                <a:solidFill>
                  <a:schemeClr val="lt1"/>
                </a:solidFill>
              </a:defRPr>
            </a:lvl5pPr>
            <a:lvl6pPr lvl="5" algn="ctr" rtl="0">
              <a:spcBef>
                <a:spcPts val="0"/>
              </a:spcBef>
              <a:spcAft>
                <a:spcPts val="0"/>
              </a:spcAft>
              <a:buClr>
                <a:schemeClr val="lt1"/>
              </a:buClr>
              <a:buSzPts val="4800"/>
              <a:buNone/>
              <a:defRPr sz="6400">
                <a:solidFill>
                  <a:schemeClr val="lt1"/>
                </a:solidFill>
              </a:defRPr>
            </a:lvl6pPr>
            <a:lvl7pPr lvl="6" algn="ctr" rtl="0">
              <a:spcBef>
                <a:spcPts val="0"/>
              </a:spcBef>
              <a:spcAft>
                <a:spcPts val="0"/>
              </a:spcAft>
              <a:buClr>
                <a:schemeClr val="lt1"/>
              </a:buClr>
              <a:buSzPts val="4800"/>
              <a:buNone/>
              <a:defRPr sz="6400">
                <a:solidFill>
                  <a:schemeClr val="lt1"/>
                </a:solidFill>
              </a:defRPr>
            </a:lvl7pPr>
            <a:lvl8pPr lvl="7" algn="ctr" rtl="0">
              <a:spcBef>
                <a:spcPts val="0"/>
              </a:spcBef>
              <a:spcAft>
                <a:spcPts val="0"/>
              </a:spcAft>
              <a:buClr>
                <a:schemeClr val="lt1"/>
              </a:buClr>
              <a:buSzPts val="4800"/>
              <a:buNone/>
              <a:defRPr sz="6400">
                <a:solidFill>
                  <a:schemeClr val="lt1"/>
                </a:solidFill>
              </a:defRPr>
            </a:lvl8pPr>
            <a:lvl9pPr lvl="8" algn="ctr" rtl="0">
              <a:spcBef>
                <a:spcPts val="0"/>
              </a:spcBef>
              <a:spcAft>
                <a:spcPts val="0"/>
              </a:spcAft>
              <a:buClr>
                <a:schemeClr val="lt1"/>
              </a:buClr>
              <a:buSzPts val="4800"/>
              <a:buNone/>
              <a:defRPr sz="6400">
                <a:solidFill>
                  <a:schemeClr val="lt1"/>
                </a:solidFill>
              </a:defRPr>
            </a:lvl9pPr>
          </a:lstStyle>
          <a:p>
            <a:r>
              <a:t>xx%</a:t>
            </a:r>
          </a:p>
        </p:txBody>
      </p:sp>
      <p:sp>
        <p:nvSpPr>
          <p:cNvPr id="179" name="Google Shape;179;p19"/>
          <p:cNvSpPr txBox="1">
            <a:spLocks noGrp="1"/>
          </p:cNvSpPr>
          <p:nvPr>
            <p:ph type="subTitle" idx="1"/>
          </p:nvPr>
        </p:nvSpPr>
        <p:spPr>
          <a:xfrm>
            <a:off x="1202200" y="2974200"/>
            <a:ext cx="4651600" cy="9240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80" name="Google Shape;180;p19"/>
          <p:cNvSpPr txBox="1">
            <a:spLocks noGrp="1"/>
          </p:cNvSpPr>
          <p:nvPr>
            <p:ph type="title" idx="2" hasCustomPrompt="1"/>
          </p:nvPr>
        </p:nvSpPr>
        <p:spPr>
          <a:xfrm>
            <a:off x="6338200" y="2001400"/>
            <a:ext cx="4651600" cy="12272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lt1"/>
              </a:buClr>
              <a:buSzPts val="4800"/>
              <a:buNone/>
              <a:defRPr sz="6667">
                <a:solidFill>
                  <a:schemeClr val="lt1"/>
                </a:solidFill>
              </a:defRPr>
            </a:lvl1pPr>
            <a:lvl2pPr lvl="1" algn="ctr" rtl="0">
              <a:spcBef>
                <a:spcPts val="0"/>
              </a:spcBef>
              <a:spcAft>
                <a:spcPts val="0"/>
              </a:spcAft>
              <a:buClr>
                <a:schemeClr val="lt1"/>
              </a:buClr>
              <a:buSzPts val="4800"/>
              <a:buNone/>
              <a:defRPr sz="6400">
                <a:solidFill>
                  <a:schemeClr val="lt1"/>
                </a:solidFill>
              </a:defRPr>
            </a:lvl2pPr>
            <a:lvl3pPr lvl="2" algn="ctr" rtl="0">
              <a:spcBef>
                <a:spcPts val="0"/>
              </a:spcBef>
              <a:spcAft>
                <a:spcPts val="0"/>
              </a:spcAft>
              <a:buClr>
                <a:schemeClr val="lt1"/>
              </a:buClr>
              <a:buSzPts val="4800"/>
              <a:buNone/>
              <a:defRPr sz="6400">
                <a:solidFill>
                  <a:schemeClr val="lt1"/>
                </a:solidFill>
              </a:defRPr>
            </a:lvl3pPr>
            <a:lvl4pPr lvl="3" algn="ctr" rtl="0">
              <a:spcBef>
                <a:spcPts val="0"/>
              </a:spcBef>
              <a:spcAft>
                <a:spcPts val="0"/>
              </a:spcAft>
              <a:buClr>
                <a:schemeClr val="lt1"/>
              </a:buClr>
              <a:buSzPts val="4800"/>
              <a:buNone/>
              <a:defRPr sz="6400">
                <a:solidFill>
                  <a:schemeClr val="lt1"/>
                </a:solidFill>
              </a:defRPr>
            </a:lvl4pPr>
            <a:lvl5pPr lvl="4" algn="ctr" rtl="0">
              <a:spcBef>
                <a:spcPts val="0"/>
              </a:spcBef>
              <a:spcAft>
                <a:spcPts val="0"/>
              </a:spcAft>
              <a:buClr>
                <a:schemeClr val="lt1"/>
              </a:buClr>
              <a:buSzPts val="4800"/>
              <a:buNone/>
              <a:defRPr sz="6400">
                <a:solidFill>
                  <a:schemeClr val="lt1"/>
                </a:solidFill>
              </a:defRPr>
            </a:lvl5pPr>
            <a:lvl6pPr lvl="5" algn="ctr" rtl="0">
              <a:spcBef>
                <a:spcPts val="0"/>
              </a:spcBef>
              <a:spcAft>
                <a:spcPts val="0"/>
              </a:spcAft>
              <a:buClr>
                <a:schemeClr val="lt1"/>
              </a:buClr>
              <a:buSzPts val="4800"/>
              <a:buNone/>
              <a:defRPr sz="6400">
                <a:solidFill>
                  <a:schemeClr val="lt1"/>
                </a:solidFill>
              </a:defRPr>
            </a:lvl6pPr>
            <a:lvl7pPr lvl="6" algn="ctr" rtl="0">
              <a:spcBef>
                <a:spcPts val="0"/>
              </a:spcBef>
              <a:spcAft>
                <a:spcPts val="0"/>
              </a:spcAft>
              <a:buClr>
                <a:schemeClr val="lt1"/>
              </a:buClr>
              <a:buSzPts val="4800"/>
              <a:buNone/>
              <a:defRPr sz="6400">
                <a:solidFill>
                  <a:schemeClr val="lt1"/>
                </a:solidFill>
              </a:defRPr>
            </a:lvl7pPr>
            <a:lvl8pPr lvl="7" algn="ctr" rtl="0">
              <a:spcBef>
                <a:spcPts val="0"/>
              </a:spcBef>
              <a:spcAft>
                <a:spcPts val="0"/>
              </a:spcAft>
              <a:buClr>
                <a:schemeClr val="lt1"/>
              </a:buClr>
              <a:buSzPts val="4800"/>
              <a:buNone/>
              <a:defRPr sz="6400">
                <a:solidFill>
                  <a:schemeClr val="lt1"/>
                </a:solidFill>
              </a:defRPr>
            </a:lvl8pPr>
            <a:lvl9pPr lvl="8" algn="ctr" rtl="0">
              <a:spcBef>
                <a:spcPts val="0"/>
              </a:spcBef>
              <a:spcAft>
                <a:spcPts val="0"/>
              </a:spcAft>
              <a:buClr>
                <a:schemeClr val="lt1"/>
              </a:buClr>
              <a:buSzPts val="4800"/>
              <a:buNone/>
              <a:defRPr sz="6400">
                <a:solidFill>
                  <a:schemeClr val="lt1"/>
                </a:solidFill>
              </a:defRPr>
            </a:lvl9pPr>
          </a:lstStyle>
          <a:p>
            <a:r>
              <a:t>xx%</a:t>
            </a:r>
          </a:p>
        </p:txBody>
      </p:sp>
      <p:sp>
        <p:nvSpPr>
          <p:cNvPr id="181" name="Google Shape;181;p19"/>
          <p:cNvSpPr txBox="1">
            <a:spLocks noGrp="1"/>
          </p:cNvSpPr>
          <p:nvPr>
            <p:ph type="subTitle" idx="3"/>
          </p:nvPr>
        </p:nvSpPr>
        <p:spPr>
          <a:xfrm>
            <a:off x="6338200" y="2974200"/>
            <a:ext cx="4651600" cy="9240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82" name="Google Shape;182;p19"/>
          <p:cNvSpPr txBox="1">
            <a:spLocks noGrp="1"/>
          </p:cNvSpPr>
          <p:nvPr>
            <p:ph type="title" idx="4" hasCustomPrompt="1"/>
          </p:nvPr>
        </p:nvSpPr>
        <p:spPr>
          <a:xfrm>
            <a:off x="3770100" y="4328600"/>
            <a:ext cx="4651600" cy="10796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lt1"/>
              </a:buClr>
              <a:buSzPts val="4800"/>
              <a:buNone/>
              <a:defRPr sz="6667">
                <a:solidFill>
                  <a:schemeClr val="lt1"/>
                </a:solidFill>
              </a:defRPr>
            </a:lvl1pPr>
            <a:lvl2pPr lvl="1" algn="ctr" rtl="0">
              <a:spcBef>
                <a:spcPts val="0"/>
              </a:spcBef>
              <a:spcAft>
                <a:spcPts val="0"/>
              </a:spcAft>
              <a:buClr>
                <a:schemeClr val="lt1"/>
              </a:buClr>
              <a:buSzPts val="4800"/>
              <a:buNone/>
              <a:defRPr sz="6400">
                <a:solidFill>
                  <a:schemeClr val="lt1"/>
                </a:solidFill>
              </a:defRPr>
            </a:lvl2pPr>
            <a:lvl3pPr lvl="2" algn="ctr" rtl="0">
              <a:spcBef>
                <a:spcPts val="0"/>
              </a:spcBef>
              <a:spcAft>
                <a:spcPts val="0"/>
              </a:spcAft>
              <a:buClr>
                <a:schemeClr val="lt1"/>
              </a:buClr>
              <a:buSzPts val="4800"/>
              <a:buNone/>
              <a:defRPr sz="6400">
                <a:solidFill>
                  <a:schemeClr val="lt1"/>
                </a:solidFill>
              </a:defRPr>
            </a:lvl3pPr>
            <a:lvl4pPr lvl="3" algn="ctr" rtl="0">
              <a:spcBef>
                <a:spcPts val="0"/>
              </a:spcBef>
              <a:spcAft>
                <a:spcPts val="0"/>
              </a:spcAft>
              <a:buClr>
                <a:schemeClr val="lt1"/>
              </a:buClr>
              <a:buSzPts val="4800"/>
              <a:buNone/>
              <a:defRPr sz="6400">
                <a:solidFill>
                  <a:schemeClr val="lt1"/>
                </a:solidFill>
              </a:defRPr>
            </a:lvl4pPr>
            <a:lvl5pPr lvl="4" algn="ctr" rtl="0">
              <a:spcBef>
                <a:spcPts val="0"/>
              </a:spcBef>
              <a:spcAft>
                <a:spcPts val="0"/>
              </a:spcAft>
              <a:buClr>
                <a:schemeClr val="lt1"/>
              </a:buClr>
              <a:buSzPts val="4800"/>
              <a:buNone/>
              <a:defRPr sz="6400">
                <a:solidFill>
                  <a:schemeClr val="lt1"/>
                </a:solidFill>
              </a:defRPr>
            </a:lvl5pPr>
            <a:lvl6pPr lvl="5" algn="ctr" rtl="0">
              <a:spcBef>
                <a:spcPts val="0"/>
              </a:spcBef>
              <a:spcAft>
                <a:spcPts val="0"/>
              </a:spcAft>
              <a:buClr>
                <a:schemeClr val="lt1"/>
              </a:buClr>
              <a:buSzPts val="4800"/>
              <a:buNone/>
              <a:defRPr sz="6400">
                <a:solidFill>
                  <a:schemeClr val="lt1"/>
                </a:solidFill>
              </a:defRPr>
            </a:lvl6pPr>
            <a:lvl7pPr lvl="6" algn="ctr" rtl="0">
              <a:spcBef>
                <a:spcPts val="0"/>
              </a:spcBef>
              <a:spcAft>
                <a:spcPts val="0"/>
              </a:spcAft>
              <a:buClr>
                <a:schemeClr val="lt1"/>
              </a:buClr>
              <a:buSzPts val="4800"/>
              <a:buNone/>
              <a:defRPr sz="6400">
                <a:solidFill>
                  <a:schemeClr val="lt1"/>
                </a:solidFill>
              </a:defRPr>
            </a:lvl7pPr>
            <a:lvl8pPr lvl="7" algn="ctr" rtl="0">
              <a:spcBef>
                <a:spcPts val="0"/>
              </a:spcBef>
              <a:spcAft>
                <a:spcPts val="0"/>
              </a:spcAft>
              <a:buClr>
                <a:schemeClr val="lt1"/>
              </a:buClr>
              <a:buSzPts val="4800"/>
              <a:buNone/>
              <a:defRPr sz="6400">
                <a:solidFill>
                  <a:schemeClr val="lt1"/>
                </a:solidFill>
              </a:defRPr>
            </a:lvl8pPr>
            <a:lvl9pPr lvl="8" algn="ctr" rtl="0">
              <a:spcBef>
                <a:spcPts val="0"/>
              </a:spcBef>
              <a:spcAft>
                <a:spcPts val="0"/>
              </a:spcAft>
              <a:buClr>
                <a:schemeClr val="lt1"/>
              </a:buClr>
              <a:buSzPts val="4800"/>
              <a:buNone/>
              <a:defRPr sz="6400">
                <a:solidFill>
                  <a:schemeClr val="lt1"/>
                </a:solidFill>
              </a:defRPr>
            </a:lvl9pPr>
          </a:lstStyle>
          <a:p>
            <a:r>
              <a:t>xx%</a:t>
            </a:r>
          </a:p>
        </p:txBody>
      </p:sp>
      <p:sp>
        <p:nvSpPr>
          <p:cNvPr id="183" name="Google Shape;183;p19"/>
          <p:cNvSpPr txBox="1">
            <a:spLocks noGrp="1"/>
          </p:cNvSpPr>
          <p:nvPr>
            <p:ph type="subTitle" idx="5"/>
          </p:nvPr>
        </p:nvSpPr>
        <p:spPr>
          <a:xfrm>
            <a:off x="3769967" y="5227600"/>
            <a:ext cx="4651600" cy="9240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84" name="Google Shape;184;p19"/>
          <p:cNvSpPr/>
          <p:nvPr/>
        </p:nvSpPr>
        <p:spPr>
          <a:xfrm rot="10800000">
            <a:off x="-2414914" y="-94890"/>
            <a:ext cx="11293031" cy="12353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5" name="Google Shape;185;p19"/>
          <p:cNvSpPr/>
          <p:nvPr/>
        </p:nvSpPr>
        <p:spPr>
          <a:xfrm rot="-137095" flipH="1">
            <a:off x="-4917239" y="6023969"/>
            <a:ext cx="10059732" cy="1655340"/>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6" name="Google Shape;186;p19"/>
          <p:cNvSpPr/>
          <p:nvPr/>
        </p:nvSpPr>
        <p:spPr>
          <a:xfrm rot="-570820">
            <a:off x="-674509" y="-2358054"/>
            <a:ext cx="15953824" cy="4770039"/>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7" name="Google Shape;187;p19"/>
          <p:cNvSpPr/>
          <p:nvPr/>
        </p:nvSpPr>
        <p:spPr>
          <a:xfrm rot="-820164">
            <a:off x="-10511915" y="4043701"/>
            <a:ext cx="14296636" cy="4770168"/>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8" name="Google Shape;188;p19"/>
          <p:cNvSpPr/>
          <p:nvPr/>
        </p:nvSpPr>
        <p:spPr>
          <a:xfrm rot="-137083">
            <a:off x="8069541" y="5412255"/>
            <a:ext cx="9296169" cy="1655340"/>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9" name="Google Shape;189;p19"/>
          <p:cNvSpPr/>
          <p:nvPr/>
        </p:nvSpPr>
        <p:spPr>
          <a:xfrm rot="9979836" flipH="1">
            <a:off x="4485975" y="3948026"/>
            <a:ext cx="14296636" cy="4583781"/>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5714859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190"/>
        <p:cNvGrpSpPr/>
        <p:nvPr/>
      </p:nvGrpSpPr>
      <p:grpSpPr>
        <a:xfrm>
          <a:off x="0" y="0"/>
          <a:ext cx="0" cy="0"/>
          <a:chOff x="0" y="0"/>
          <a:chExt cx="0" cy="0"/>
        </a:xfrm>
      </p:grpSpPr>
      <p:sp>
        <p:nvSpPr>
          <p:cNvPr id="191" name="Google Shape;191;p20"/>
          <p:cNvSpPr/>
          <p:nvPr/>
        </p:nvSpPr>
        <p:spPr>
          <a:xfrm rot="-138344" flipH="1">
            <a:off x="-1265405" y="6292499"/>
            <a:ext cx="10875191" cy="13988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2" name="Google Shape;192;p20"/>
          <p:cNvSpPr/>
          <p:nvPr/>
        </p:nvSpPr>
        <p:spPr>
          <a:xfrm rot="10513411">
            <a:off x="-1624590" y="4902132"/>
            <a:ext cx="14296591" cy="4769904"/>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3" name="Google Shape;193;p20"/>
          <p:cNvSpPr/>
          <p:nvPr/>
        </p:nvSpPr>
        <p:spPr>
          <a:xfrm rot="10731167" flipH="1">
            <a:off x="8099177" y="-835678"/>
            <a:ext cx="8534609" cy="1655425"/>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4" name="Google Shape;194;p20"/>
          <p:cNvSpPr/>
          <p:nvPr/>
        </p:nvSpPr>
        <p:spPr>
          <a:xfrm rot="231261">
            <a:off x="3919039" y="-2269373"/>
            <a:ext cx="8779296" cy="3183717"/>
          </a:xfrm>
          <a:custGeom>
            <a:avLst/>
            <a:gdLst/>
            <a:ahLst/>
            <a:cxnLst/>
            <a:rect l="l" t="t" r="r" b="b"/>
            <a:pathLst>
              <a:path w="152100" h="108229" fill="none" extrusionOk="0">
                <a:moveTo>
                  <a:pt x="0" y="81297"/>
                </a:moveTo>
                <a:lnTo>
                  <a:pt x="1258" y="80383"/>
                </a:lnTo>
                <a:lnTo>
                  <a:pt x="3864" y="78691"/>
                </a:lnTo>
                <a:lnTo>
                  <a:pt x="6539" y="77205"/>
                </a:lnTo>
                <a:lnTo>
                  <a:pt x="9282" y="75879"/>
                </a:lnTo>
                <a:lnTo>
                  <a:pt x="12071" y="74736"/>
                </a:lnTo>
                <a:lnTo>
                  <a:pt x="14906" y="73776"/>
                </a:lnTo>
                <a:lnTo>
                  <a:pt x="17787" y="72976"/>
                </a:lnTo>
                <a:lnTo>
                  <a:pt x="20736" y="72358"/>
                </a:lnTo>
                <a:lnTo>
                  <a:pt x="23685" y="71901"/>
                </a:lnTo>
                <a:lnTo>
                  <a:pt x="26680" y="71604"/>
                </a:lnTo>
                <a:lnTo>
                  <a:pt x="29698" y="71444"/>
                </a:lnTo>
                <a:lnTo>
                  <a:pt x="32716" y="71467"/>
                </a:lnTo>
                <a:lnTo>
                  <a:pt x="35733" y="71627"/>
                </a:lnTo>
                <a:lnTo>
                  <a:pt x="38774" y="71924"/>
                </a:lnTo>
                <a:lnTo>
                  <a:pt x="41792" y="72358"/>
                </a:lnTo>
                <a:lnTo>
                  <a:pt x="44809" y="72953"/>
                </a:lnTo>
                <a:lnTo>
                  <a:pt x="46318" y="73296"/>
                </a:lnTo>
                <a:lnTo>
                  <a:pt x="49176" y="74004"/>
                </a:lnTo>
                <a:lnTo>
                  <a:pt x="55052" y="75719"/>
                </a:lnTo>
                <a:lnTo>
                  <a:pt x="59441" y="77296"/>
                </a:lnTo>
                <a:lnTo>
                  <a:pt x="62299" y="78485"/>
                </a:lnTo>
                <a:lnTo>
                  <a:pt x="65042" y="79811"/>
                </a:lnTo>
                <a:lnTo>
                  <a:pt x="67626" y="81274"/>
                </a:lnTo>
                <a:lnTo>
                  <a:pt x="68860" y="82052"/>
                </a:lnTo>
                <a:lnTo>
                  <a:pt x="73318" y="85047"/>
                </a:lnTo>
                <a:lnTo>
                  <a:pt x="82189" y="91288"/>
                </a:lnTo>
                <a:lnTo>
                  <a:pt x="88978" y="95837"/>
                </a:lnTo>
                <a:lnTo>
                  <a:pt x="93619" y="98695"/>
                </a:lnTo>
                <a:lnTo>
                  <a:pt x="98352" y="101347"/>
                </a:lnTo>
                <a:lnTo>
                  <a:pt x="103221" y="103702"/>
                </a:lnTo>
                <a:lnTo>
                  <a:pt x="105736" y="104731"/>
                </a:lnTo>
                <a:lnTo>
                  <a:pt x="106971" y="105211"/>
                </a:lnTo>
                <a:lnTo>
                  <a:pt x="109531" y="106079"/>
                </a:lnTo>
                <a:lnTo>
                  <a:pt x="112160" y="106811"/>
                </a:lnTo>
                <a:lnTo>
                  <a:pt x="114858" y="107405"/>
                </a:lnTo>
                <a:lnTo>
                  <a:pt x="117601" y="107840"/>
                </a:lnTo>
                <a:lnTo>
                  <a:pt x="120391" y="108114"/>
                </a:lnTo>
                <a:lnTo>
                  <a:pt x="123157" y="108228"/>
                </a:lnTo>
                <a:lnTo>
                  <a:pt x="125923" y="108160"/>
                </a:lnTo>
                <a:lnTo>
                  <a:pt x="128667" y="107885"/>
                </a:lnTo>
                <a:lnTo>
                  <a:pt x="131341" y="107405"/>
                </a:lnTo>
                <a:lnTo>
                  <a:pt x="133971" y="106697"/>
                </a:lnTo>
                <a:lnTo>
                  <a:pt x="136508" y="105782"/>
                </a:lnTo>
                <a:lnTo>
                  <a:pt x="138932" y="104616"/>
                </a:lnTo>
                <a:lnTo>
                  <a:pt x="141241" y="103222"/>
                </a:lnTo>
                <a:lnTo>
                  <a:pt x="143413" y="101553"/>
                </a:lnTo>
                <a:lnTo>
                  <a:pt x="145401" y="99609"/>
                </a:lnTo>
                <a:lnTo>
                  <a:pt x="146339" y="98512"/>
                </a:lnTo>
                <a:lnTo>
                  <a:pt x="146910" y="97803"/>
                </a:lnTo>
                <a:lnTo>
                  <a:pt x="147939" y="96340"/>
                </a:lnTo>
                <a:lnTo>
                  <a:pt x="148854" y="94786"/>
                </a:lnTo>
                <a:lnTo>
                  <a:pt x="149654" y="93185"/>
                </a:lnTo>
                <a:lnTo>
                  <a:pt x="150317" y="91516"/>
                </a:lnTo>
                <a:lnTo>
                  <a:pt x="150888" y="89825"/>
                </a:lnTo>
                <a:lnTo>
                  <a:pt x="151346" y="88064"/>
                </a:lnTo>
                <a:lnTo>
                  <a:pt x="151688" y="86281"/>
                </a:lnTo>
                <a:lnTo>
                  <a:pt x="152031" y="83583"/>
                </a:lnTo>
                <a:lnTo>
                  <a:pt x="152100" y="79926"/>
                </a:lnTo>
                <a:lnTo>
                  <a:pt x="151780" y="76268"/>
                </a:lnTo>
                <a:lnTo>
                  <a:pt x="151094" y="72678"/>
                </a:lnTo>
                <a:lnTo>
                  <a:pt x="150591" y="70918"/>
                </a:lnTo>
                <a:lnTo>
                  <a:pt x="150180" y="69661"/>
                </a:lnTo>
                <a:lnTo>
                  <a:pt x="149242" y="67214"/>
                </a:lnTo>
                <a:lnTo>
                  <a:pt x="148122" y="64883"/>
                </a:lnTo>
                <a:lnTo>
                  <a:pt x="146888" y="62642"/>
                </a:lnTo>
                <a:lnTo>
                  <a:pt x="144853" y="59373"/>
                </a:lnTo>
                <a:lnTo>
                  <a:pt x="141926" y="55189"/>
                </a:lnTo>
                <a:lnTo>
                  <a:pt x="139000" y="51028"/>
                </a:lnTo>
                <a:lnTo>
                  <a:pt x="136920" y="47851"/>
                </a:lnTo>
                <a:lnTo>
                  <a:pt x="135617" y="45679"/>
                </a:lnTo>
                <a:lnTo>
                  <a:pt x="134451" y="43461"/>
                </a:lnTo>
                <a:lnTo>
                  <a:pt x="133445" y="41129"/>
                </a:lnTo>
                <a:lnTo>
                  <a:pt x="132599" y="38729"/>
                </a:lnTo>
                <a:lnTo>
                  <a:pt x="131936" y="36214"/>
                </a:lnTo>
                <a:lnTo>
                  <a:pt x="131707" y="34888"/>
                </a:lnTo>
                <a:lnTo>
                  <a:pt x="131547" y="33722"/>
                </a:lnTo>
                <a:lnTo>
                  <a:pt x="131319" y="31344"/>
                </a:lnTo>
                <a:lnTo>
                  <a:pt x="131227" y="28967"/>
                </a:lnTo>
                <a:lnTo>
                  <a:pt x="131273" y="26566"/>
                </a:lnTo>
                <a:lnTo>
                  <a:pt x="131456" y="24189"/>
                </a:lnTo>
                <a:lnTo>
                  <a:pt x="131799" y="21811"/>
                </a:lnTo>
                <a:lnTo>
                  <a:pt x="132256" y="19479"/>
                </a:lnTo>
                <a:lnTo>
                  <a:pt x="132850" y="17170"/>
                </a:lnTo>
                <a:lnTo>
                  <a:pt x="133582" y="14884"/>
                </a:lnTo>
                <a:lnTo>
                  <a:pt x="134451" y="12666"/>
                </a:lnTo>
                <a:lnTo>
                  <a:pt x="135434" y="10494"/>
                </a:lnTo>
                <a:lnTo>
                  <a:pt x="136554" y="8391"/>
                </a:lnTo>
                <a:lnTo>
                  <a:pt x="137811" y="6379"/>
                </a:lnTo>
                <a:lnTo>
                  <a:pt x="139183" y="4436"/>
                </a:lnTo>
                <a:lnTo>
                  <a:pt x="140692" y="2584"/>
                </a:lnTo>
                <a:lnTo>
                  <a:pt x="142338" y="824"/>
                </a:lnTo>
                <a:lnTo>
                  <a:pt x="143184" y="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5" name="Google Shape;195;p20"/>
          <p:cNvSpPr/>
          <p:nvPr/>
        </p:nvSpPr>
        <p:spPr>
          <a:xfrm rot="-3724802">
            <a:off x="-1575991" y="-734193"/>
            <a:ext cx="2632113" cy="2395436"/>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6" name="Google Shape;196;p20"/>
          <p:cNvSpPr/>
          <p:nvPr/>
        </p:nvSpPr>
        <p:spPr>
          <a:xfrm rot="-5616881">
            <a:off x="-2922782" y="-1366345"/>
            <a:ext cx="6194339" cy="3392956"/>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7" name="Google Shape;197;p20"/>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98" name="Google Shape;198;p20"/>
          <p:cNvSpPr txBox="1">
            <a:spLocks noGrp="1"/>
          </p:cNvSpPr>
          <p:nvPr>
            <p:ph type="title" idx="2"/>
          </p:nvPr>
        </p:nvSpPr>
        <p:spPr>
          <a:xfrm>
            <a:off x="960000" y="4301767"/>
            <a:ext cx="2862000" cy="634800"/>
          </a:xfrm>
          <a:prstGeom prst="rect">
            <a:avLst/>
          </a:prstGeom>
        </p:spPr>
        <p:txBody>
          <a:bodyPr spcFirstLastPara="1" wrap="square" lIns="91425" tIns="91425" rIns="91425" bIns="91425" anchor="b" anchorCtr="0">
            <a:normAutofit/>
          </a:bodyPr>
          <a:lstStyle>
            <a:lvl1pPr lvl="0"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199" name="Google Shape;199;p20"/>
          <p:cNvSpPr txBox="1">
            <a:spLocks noGrp="1"/>
          </p:cNvSpPr>
          <p:nvPr>
            <p:ph type="subTitle" idx="1"/>
          </p:nvPr>
        </p:nvSpPr>
        <p:spPr>
          <a:xfrm>
            <a:off x="960000" y="4830967"/>
            <a:ext cx="2862000" cy="1059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0" name="Google Shape;200;p20"/>
          <p:cNvSpPr txBox="1">
            <a:spLocks noGrp="1"/>
          </p:cNvSpPr>
          <p:nvPr>
            <p:ph type="title" idx="3"/>
          </p:nvPr>
        </p:nvSpPr>
        <p:spPr>
          <a:xfrm>
            <a:off x="8370000" y="4301767"/>
            <a:ext cx="2862000" cy="634800"/>
          </a:xfrm>
          <a:prstGeom prst="rect">
            <a:avLst/>
          </a:prstGeom>
        </p:spPr>
        <p:txBody>
          <a:bodyPr spcFirstLastPara="1" wrap="square" lIns="91425" tIns="91425" rIns="91425" bIns="91425" anchor="b" anchorCtr="0">
            <a:normAutofit/>
          </a:bodyPr>
          <a:lstStyle>
            <a:lvl1pPr lvl="0" algn="r"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201" name="Google Shape;201;p20"/>
          <p:cNvSpPr txBox="1">
            <a:spLocks noGrp="1"/>
          </p:cNvSpPr>
          <p:nvPr>
            <p:ph type="subTitle" idx="4"/>
          </p:nvPr>
        </p:nvSpPr>
        <p:spPr>
          <a:xfrm>
            <a:off x="8370000" y="4830967"/>
            <a:ext cx="2862000" cy="1059200"/>
          </a:xfrm>
          <a:prstGeom prst="rect">
            <a:avLst/>
          </a:prstGeom>
        </p:spPr>
        <p:txBody>
          <a:bodyPr spcFirstLastPara="1" wrap="square" lIns="91425" tIns="91425" rIns="91425" bIns="91425" anchor="t" anchorCtr="0">
            <a:normAutofit/>
          </a:bodyPr>
          <a:lstStyle>
            <a:lvl1pPr lvl="0" algn="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2" name="Google Shape;202;p20"/>
          <p:cNvSpPr txBox="1">
            <a:spLocks noGrp="1"/>
          </p:cNvSpPr>
          <p:nvPr>
            <p:ph type="title" idx="5"/>
          </p:nvPr>
        </p:nvSpPr>
        <p:spPr>
          <a:xfrm>
            <a:off x="960000" y="2116233"/>
            <a:ext cx="2862000" cy="634800"/>
          </a:xfrm>
          <a:prstGeom prst="rect">
            <a:avLst/>
          </a:prstGeom>
        </p:spPr>
        <p:txBody>
          <a:bodyPr spcFirstLastPara="1" wrap="square" lIns="91425" tIns="91425" rIns="91425" bIns="91425" anchor="b" anchorCtr="0">
            <a:normAutofit/>
          </a:bodyPr>
          <a:lstStyle>
            <a:lvl1pPr lvl="0"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203" name="Google Shape;203;p20"/>
          <p:cNvSpPr txBox="1">
            <a:spLocks noGrp="1"/>
          </p:cNvSpPr>
          <p:nvPr>
            <p:ph type="subTitle" idx="6"/>
          </p:nvPr>
        </p:nvSpPr>
        <p:spPr>
          <a:xfrm>
            <a:off x="960000" y="2645433"/>
            <a:ext cx="2862000" cy="1059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4" name="Google Shape;204;p20"/>
          <p:cNvSpPr txBox="1">
            <a:spLocks noGrp="1"/>
          </p:cNvSpPr>
          <p:nvPr>
            <p:ph type="title" idx="7"/>
          </p:nvPr>
        </p:nvSpPr>
        <p:spPr>
          <a:xfrm>
            <a:off x="8370000" y="2116233"/>
            <a:ext cx="2862000" cy="634800"/>
          </a:xfrm>
          <a:prstGeom prst="rect">
            <a:avLst/>
          </a:prstGeom>
        </p:spPr>
        <p:txBody>
          <a:bodyPr spcFirstLastPara="1" wrap="square" lIns="91425" tIns="91425" rIns="91425" bIns="91425" anchor="b" anchorCtr="0">
            <a:normAutofit/>
          </a:bodyPr>
          <a:lstStyle>
            <a:lvl1pPr lvl="0" algn="r"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205" name="Google Shape;205;p20"/>
          <p:cNvSpPr txBox="1">
            <a:spLocks noGrp="1"/>
          </p:cNvSpPr>
          <p:nvPr>
            <p:ph type="subTitle" idx="8"/>
          </p:nvPr>
        </p:nvSpPr>
        <p:spPr>
          <a:xfrm>
            <a:off x="8370000" y="2645433"/>
            <a:ext cx="2862000" cy="1059200"/>
          </a:xfrm>
          <a:prstGeom prst="rect">
            <a:avLst/>
          </a:prstGeom>
        </p:spPr>
        <p:txBody>
          <a:bodyPr spcFirstLastPara="1" wrap="square" lIns="91425" tIns="91425" rIns="91425" bIns="91425" anchor="t" anchorCtr="0">
            <a:normAutofit/>
          </a:bodyPr>
          <a:lstStyle>
            <a:lvl1pPr lvl="0" algn="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extLst>
      <p:ext uri="{BB962C8B-B14F-4D97-AF65-F5344CB8AC3E}">
        <p14:creationId xmlns:p14="http://schemas.microsoft.com/office/powerpoint/2010/main" val="20510163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2">
  <p:cSld name="Title and Four Columns  2">
    <p:spTree>
      <p:nvGrpSpPr>
        <p:cNvPr id="1" name="Shape 206"/>
        <p:cNvGrpSpPr/>
        <p:nvPr/>
      </p:nvGrpSpPr>
      <p:grpSpPr>
        <a:xfrm>
          <a:off x="0" y="0"/>
          <a:ext cx="0" cy="0"/>
          <a:chOff x="0" y="0"/>
          <a:chExt cx="0" cy="0"/>
        </a:xfrm>
      </p:grpSpPr>
      <p:sp>
        <p:nvSpPr>
          <p:cNvPr id="207" name="Google Shape;207;p21"/>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08" name="Google Shape;208;p21"/>
          <p:cNvSpPr txBox="1">
            <a:spLocks noGrp="1"/>
          </p:cNvSpPr>
          <p:nvPr>
            <p:ph type="title" idx="2"/>
          </p:nvPr>
        </p:nvSpPr>
        <p:spPr>
          <a:xfrm>
            <a:off x="5167017" y="4301767"/>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209" name="Google Shape;209;p21"/>
          <p:cNvSpPr txBox="1">
            <a:spLocks noGrp="1"/>
          </p:cNvSpPr>
          <p:nvPr>
            <p:ph type="subTitle" idx="1"/>
          </p:nvPr>
        </p:nvSpPr>
        <p:spPr>
          <a:xfrm>
            <a:off x="5167017" y="4830967"/>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0" name="Google Shape;210;p21"/>
          <p:cNvSpPr txBox="1">
            <a:spLocks noGrp="1"/>
          </p:cNvSpPr>
          <p:nvPr>
            <p:ph type="title" idx="3"/>
          </p:nvPr>
        </p:nvSpPr>
        <p:spPr>
          <a:xfrm>
            <a:off x="8370000" y="4301767"/>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211" name="Google Shape;211;p21"/>
          <p:cNvSpPr txBox="1">
            <a:spLocks noGrp="1"/>
          </p:cNvSpPr>
          <p:nvPr>
            <p:ph type="subTitle" idx="4"/>
          </p:nvPr>
        </p:nvSpPr>
        <p:spPr>
          <a:xfrm>
            <a:off x="8370000" y="4830967"/>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2" name="Google Shape;212;p21"/>
          <p:cNvSpPr txBox="1">
            <a:spLocks noGrp="1"/>
          </p:cNvSpPr>
          <p:nvPr>
            <p:ph type="title" idx="5"/>
          </p:nvPr>
        </p:nvSpPr>
        <p:spPr>
          <a:xfrm>
            <a:off x="5167017" y="2116233"/>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213" name="Google Shape;213;p21"/>
          <p:cNvSpPr txBox="1">
            <a:spLocks noGrp="1"/>
          </p:cNvSpPr>
          <p:nvPr>
            <p:ph type="subTitle" idx="6"/>
          </p:nvPr>
        </p:nvSpPr>
        <p:spPr>
          <a:xfrm>
            <a:off x="5167017" y="2645433"/>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4" name="Google Shape;214;p21"/>
          <p:cNvSpPr txBox="1">
            <a:spLocks noGrp="1"/>
          </p:cNvSpPr>
          <p:nvPr>
            <p:ph type="title" idx="7"/>
          </p:nvPr>
        </p:nvSpPr>
        <p:spPr>
          <a:xfrm>
            <a:off x="8370000" y="2116233"/>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215" name="Google Shape;215;p21"/>
          <p:cNvSpPr txBox="1">
            <a:spLocks noGrp="1"/>
          </p:cNvSpPr>
          <p:nvPr>
            <p:ph type="subTitle" idx="8"/>
          </p:nvPr>
        </p:nvSpPr>
        <p:spPr>
          <a:xfrm>
            <a:off x="8370000" y="2645433"/>
            <a:ext cx="2862000" cy="1059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6" name="Google Shape;216;p21"/>
          <p:cNvSpPr/>
          <p:nvPr/>
        </p:nvSpPr>
        <p:spPr>
          <a:xfrm rot="-138344" flipH="1">
            <a:off x="-7049038" y="6292499"/>
            <a:ext cx="10875191" cy="13988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7" name="Google Shape;217;p21"/>
          <p:cNvSpPr/>
          <p:nvPr/>
        </p:nvSpPr>
        <p:spPr>
          <a:xfrm rot="10513411">
            <a:off x="-7408224" y="4902132"/>
            <a:ext cx="14296591" cy="4769904"/>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8" name="Google Shape;218;p21"/>
          <p:cNvSpPr/>
          <p:nvPr/>
        </p:nvSpPr>
        <p:spPr>
          <a:xfrm rot="10731167" flipH="1">
            <a:off x="8200777" y="-530878"/>
            <a:ext cx="8534609" cy="1655425"/>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9" name="Google Shape;219;p21"/>
          <p:cNvSpPr/>
          <p:nvPr/>
        </p:nvSpPr>
        <p:spPr>
          <a:xfrm rot="491653">
            <a:off x="4122198" y="-2066253"/>
            <a:ext cx="8779103" cy="3183780"/>
          </a:xfrm>
          <a:custGeom>
            <a:avLst/>
            <a:gdLst/>
            <a:ahLst/>
            <a:cxnLst/>
            <a:rect l="l" t="t" r="r" b="b"/>
            <a:pathLst>
              <a:path w="152100" h="108229" fill="none" extrusionOk="0">
                <a:moveTo>
                  <a:pt x="0" y="81297"/>
                </a:moveTo>
                <a:lnTo>
                  <a:pt x="1258" y="80383"/>
                </a:lnTo>
                <a:lnTo>
                  <a:pt x="3864" y="78691"/>
                </a:lnTo>
                <a:lnTo>
                  <a:pt x="6539" y="77205"/>
                </a:lnTo>
                <a:lnTo>
                  <a:pt x="9282" y="75879"/>
                </a:lnTo>
                <a:lnTo>
                  <a:pt x="12071" y="74736"/>
                </a:lnTo>
                <a:lnTo>
                  <a:pt x="14906" y="73776"/>
                </a:lnTo>
                <a:lnTo>
                  <a:pt x="17787" y="72976"/>
                </a:lnTo>
                <a:lnTo>
                  <a:pt x="20736" y="72358"/>
                </a:lnTo>
                <a:lnTo>
                  <a:pt x="23685" y="71901"/>
                </a:lnTo>
                <a:lnTo>
                  <a:pt x="26680" y="71604"/>
                </a:lnTo>
                <a:lnTo>
                  <a:pt x="29698" y="71444"/>
                </a:lnTo>
                <a:lnTo>
                  <a:pt x="32716" y="71467"/>
                </a:lnTo>
                <a:lnTo>
                  <a:pt x="35733" y="71627"/>
                </a:lnTo>
                <a:lnTo>
                  <a:pt x="38774" y="71924"/>
                </a:lnTo>
                <a:lnTo>
                  <a:pt x="41792" y="72358"/>
                </a:lnTo>
                <a:lnTo>
                  <a:pt x="44809" y="72953"/>
                </a:lnTo>
                <a:lnTo>
                  <a:pt x="46318" y="73296"/>
                </a:lnTo>
                <a:lnTo>
                  <a:pt x="49176" y="74004"/>
                </a:lnTo>
                <a:lnTo>
                  <a:pt x="55052" y="75719"/>
                </a:lnTo>
                <a:lnTo>
                  <a:pt x="59441" y="77296"/>
                </a:lnTo>
                <a:lnTo>
                  <a:pt x="62299" y="78485"/>
                </a:lnTo>
                <a:lnTo>
                  <a:pt x="65042" y="79811"/>
                </a:lnTo>
                <a:lnTo>
                  <a:pt x="67626" y="81274"/>
                </a:lnTo>
                <a:lnTo>
                  <a:pt x="68860" y="82052"/>
                </a:lnTo>
                <a:lnTo>
                  <a:pt x="73318" y="85047"/>
                </a:lnTo>
                <a:lnTo>
                  <a:pt x="82189" y="91288"/>
                </a:lnTo>
                <a:lnTo>
                  <a:pt x="88978" y="95837"/>
                </a:lnTo>
                <a:lnTo>
                  <a:pt x="93619" y="98695"/>
                </a:lnTo>
                <a:lnTo>
                  <a:pt x="98352" y="101347"/>
                </a:lnTo>
                <a:lnTo>
                  <a:pt x="103221" y="103702"/>
                </a:lnTo>
                <a:lnTo>
                  <a:pt x="105736" y="104731"/>
                </a:lnTo>
                <a:lnTo>
                  <a:pt x="106971" y="105211"/>
                </a:lnTo>
                <a:lnTo>
                  <a:pt x="109531" y="106079"/>
                </a:lnTo>
                <a:lnTo>
                  <a:pt x="112160" y="106811"/>
                </a:lnTo>
                <a:lnTo>
                  <a:pt x="114858" y="107405"/>
                </a:lnTo>
                <a:lnTo>
                  <a:pt x="117601" y="107840"/>
                </a:lnTo>
                <a:lnTo>
                  <a:pt x="120391" y="108114"/>
                </a:lnTo>
                <a:lnTo>
                  <a:pt x="123157" y="108228"/>
                </a:lnTo>
                <a:lnTo>
                  <a:pt x="125923" y="108160"/>
                </a:lnTo>
                <a:lnTo>
                  <a:pt x="128667" y="107885"/>
                </a:lnTo>
                <a:lnTo>
                  <a:pt x="131341" y="107405"/>
                </a:lnTo>
                <a:lnTo>
                  <a:pt x="133971" y="106697"/>
                </a:lnTo>
                <a:lnTo>
                  <a:pt x="136508" y="105782"/>
                </a:lnTo>
                <a:lnTo>
                  <a:pt x="138932" y="104616"/>
                </a:lnTo>
                <a:lnTo>
                  <a:pt x="141241" y="103222"/>
                </a:lnTo>
                <a:lnTo>
                  <a:pt x="143413" y="101553"/>
                </a:lnTo>
                <a:lnTo>
                  <a:pt x="145401" y="99609"/>
                </a:lnTo>
                <a:lnTo>
                  <a:pt x="146339" y="98512"/>
                </a:lnTo>
                <a:lnTo>
                  <a:pt x="146910" y="97803"/>
                </a:lnTo>
                <a:lnTo>
                  <a:pt x="147939" y="96340"/>
                </a:lnTo>
                <a:lnTo>
                  <a:pt x="148854" y="94786"/>
                </a:lnTo>
                <a:lnTo>
                  <a:pt x="149654" y="93185"/>
                </a:lnTo>
                <a:lnTo>
                  <a:pt x="150317" y="91516"/>
                </a:lnTo>
                <a:lnTo>
                  <a:pt x="150888" y="89825"/>
                </a:lnTo>
                <a:lnTo>
                  <a:pt x="151346" y="88064"/>
                </a:lnTo>
                <a:lnTo>
                  <a:pt x="151688" y="86281"/>
                </a:lnTo>
                <a:lnTo>
                  <a:pt x="152031" y="83583"/>
                </a:lnTo>
                <a:lnTo>
                  <a:pt x="152100" y="79926"/>
                </a:lnTo>
                <a:lnTo>
                  <a:pt x="151780" y="76268"/>
                </a:lnTo>
                <a:lnTo>
                  <a:pt x="151094" y="72678"/>
                </a:lnTo>
                <a:lnTo>
                  <a:pt x="150591" y="70918"/>
                </a:lnTo>
                <a:lnTo>
                  <a:pt x="150180" y="69661"/>
                </a:lnTo>
                <a:lnTo>
                  <a:pt x="149242" y="67214"/>
                </a:lnTo>
                <a:lnTo>
                  <a:pt x="148122" y="64883"/>
                </a:lnTo>
                <a:lnTo>
                  <a:pt x="146888" y="62642"/>
                </a:lnTo>
                <a:lnTo>
                  <a:pt x="144853" y="59373"/>
                </a:lnTo>
                <a:lnTo>
                  <a:pt x="141926" y="55189"/>
                </a:lnTo>
                <a:lnTo>
                  <a:pt x="139000" y="51028"/>
                </a:lnTo>
                <a:lnTo>
                  <a:pt x="136920" y="47851"/>
                </a:lnTo>
                <a:lnTo>
                  <a:pt x="135617" y="45679"/>
                </a:lnTo>
                <a:lnTo>
                  <a:pt x="134451" y="43461"/>
                </a:lnTo>
                <a:lnTo>
                  <a:pt x="133445" y="41129"/>
                </a:lnTo>
                <a:lnTo>
                  <a:pt x="132599" y="38729"/>
                </a:lnTo>
                <a:lnTo>
                  <a:pt x="131936" y="36214"/>
                </a:lnTo>
                <a:lnTo>
                  <a:pt x="131707" y="34888"/>
                </a:lnTo>
                <a:lnTo>
                  <a:pt x="131547" y="33722"/>
                </a:lnTo>
                <a:lnTo>
                  <a:pt x="131319" y="31344"/>
                </a:lnTo>
                <a:lnTo>
                  <a:pt x="131227" y="28967"/>
                </a:lnTo>
                <a:lnTo>
                  <a:pt x="131273" y="26566"/>
                </a:lnTo>
                <a:lnTo>
                  <a:pt x="131456" y="24189"/>
                </a:lnTo>
                <a:lnTo>
                  <a:pt x="131799" y="21811"/>
                </a:lnTo>
                <a:lnTo>
                  <a:pt x="132256" y="19479"/>
                </a:lnTo>
                <a:lnTo>
                  <a:pt x="132850" y="17170"/>
                </a:lnTo>
                <a:lnTo>
                  <a:pt x="133582" y="14884"/>
                </a:lnTo>
                <a:lnTo>
                  <a:pt x="134451" y="12666"/>
                </a:lnTo>
                <a:lnTo>
                  <a:pt x="135434" y="10494"/>
                </a:lnTo>
                <a:lnTo>
                  <a:pt x="136554" y="8391"/>
                </a:lnTo>
                <a:lnTo>
                  <a:pt x="137811" y="6379"/>
                </a:lnTo>
                <a:lnTo>
                  <a:pt x="139183" y="4436"/>
                </a:lnTo>
                <a:lnTo>
                  <a:pt x="140692" y="2584"/>
                </a:lnTo>
                <a:lnTo>
                  <a:pt x="142338" y="824"/>
                </a:lnTo>
                <a:lnTo>
                  <a:pt x="143184" y="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0" name="Google Shape;220;p21"/>
          <p:cNvSpPr/>
          <p:nvPr/>
        </p:nvSpPr>
        <p:spPr>
          <a:xfrm rot="-3724802">
            <a:off x="-1474391" y="-632593"/>
            <a:ext cx="2632113" cy="2395436"/>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1" name="Google Shape;221;p21"/>
          <p:cNvSpPr/>
          <p:nvPr/>
        </p:nvSpPr>
        <p:spPr>
          <a:xfrm rot="-5616881">
            <a:off x="-2821182" y="-1264745"/>
            <a:ext cx="6194339" cy="3392956"/>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8499950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242"/>
        <p:cNvGrpSpPr/>
        <p:nvPr/>
      </p:nvGrpSpPr>
      <p:grpSpPr>
        <a:xfrm>
          <a:off x="0" y="0"/>
          <a:ext cx="0" cy="0"/>
          <a:chOff x="0" y="0"/>
          <a:chExt cx="0" cy="0"/>
        </a:xfrm>
      </p:grpSpPr>
      <p:sp>
        <p:nvSpPr>
          <p:cNvPr id="243" name="Google Shape;243;p24"/>
          <p:cNvSpPr/>
          <p:nvPr/>
        </p:nvSpPr>
        <p:spPr>
          <a:xfrm flipH="1">
            <a:off x="7571985" y="4357433"/>
            <a:ext cx="7929611" cy="4100667"/>
          </a:xfrm>
          <a:custGeom>
            <a:avLst/>
            <a:gdLst/>
            <a:ahLst/>
            <a:cxnLst/>
            <a:rect l="l" t="t" r="r" b="b"/>
            <a:pathLst>
              <a:path w="147665" h="123020" extrusionOk="0">
                <a:moveTo>
                  <a:pt x="25011" y="1"/>
                </a:moveTo>
                <a:lnTo>
                  <a:pt x="21170" y="115"/>
                </a:lnTo>
                <a:lnTo>
                  <a:pt x="17375" y="549"/>
                </a:lnTo>
                <a:lnTo>
                  <a:pt x="13649" y="1350"/>
                </a:lnTo>
                <a:lnTo>
                  <a:pt x="10036" y="2516"/>
                </a:lnTo>
                <a:lnTo>
                  <a:pt x="6561" y="4047"/>
                </a:lnTo>
                <a:lnTo>
                  <a:pt x="4893" y="4985"/>
                </a:lnTo>
                <a:lnTo>
                  <a:pt x="4184" y="5419"/>
                </a:lnTo>
                <a:lnTo>
                  <a:pt x="2995" y="6402"/>
                </a:lnTo>
                <a:lnTo>
                  <a:pt x="2035" y="7522"/>
                </a:lnTo>
                <a:lnTo>
                  <a:pt x="1280" y="8757"/>
                </a:lnTo>
                <a:lnTo>
                  <a:pt x="732" y="10083"/>
                </a:lnTo>
                <a:lnTo>
                  <a:pt x="343" y="11477"/>
                </a:lnTo>
                <a:lnTo>
                  <a:pt x="92" y="12963"/>
                </a:lnTo>
                <a:lnTo>
                  <a:pt x="0" y="14518"/>
                </a:lnTo>
                <a:lnTo>
                  <a:pt x="0" y="16896"/>
                </a:lnTo>
                <a:lnTo>
                  <a:pt x="252" y="20165"/>
                </a:lnTo>
                <a:lnTo>
                  <a:pt x="572" y="23434"/>
                </a:lnTo>
                <a:lnTo>
                  <a:pt x="800" y="26589"/>
                </a:lnTo>
                <a:lnTo>
                  <a:pt x="800" y="28075"/>
                </a:lnTo>
                <a:lnTo>
                  <a:pt x="869" y="30453"/>
                </a:lnTo>
                <a:lnTo>
                  <a:pt x="1075" y="35185"/>
                </a:lnTo>
                <a:lnTo>
                  <a:pt x="1395" y="39917"/>
                </a:lnTo>
                <a:lnTo>
                  <a:pt x="1875" y="44627"/>
                </a:lnTo>
                <a:lnTo>
                  <a:pt x="2172" y="46982"/>
                </a:lnTo>
                <a:lnTo>
                  <a:pt x="2172" y="122791"/>
                </a:lnTo>
                <a:lnTo>
                  <a:pt x="144898" y="123020"/>
                </a:lnTo>
                <a:lnTo>
                  <a:pt x="145310" y="121968"/>
                </a:lnTo>
                <a:lnTo>
                  <a:pt x="145996" y="119819"/>
                </a:lnTo>
                <a:lnTo>
                  <a:pt x="146567" y="117624"/>
                </a:lnTo>
                <a:lnTo>
                  <a:pt x="147025" y="115430"/>
                </a:lnTo>
                <a:lnTo>
                  <a:pt x="147367" y="113189"/>
                </a:lnTo>
                <a:lnTo>
                  <a:pt x="147573" y="110949"/>
                </a:lnTo>
                <a:lnTo>
                  <a:pt x="147665" y="108685"/>
                </a:lnTo>
                <a:lnTo>
                  <a:pt x="147642" y="106445"/>
                </a:lnTo>
                <a:lnTo>
                  <a:pt x="147482" y="104182"/>
                </a:lnTo>
                <a:lnTo>
                  <a:pt x="147230" y="101941"/>
                </a:lnTo>
                <a:lnTo>
                  <a:pt x="146842" y="99724"/>
                </a:lnTo>
                <a:lnTo>
                  <a:pt x="146339" y="97529"/>
                </a:lnTo>
                <a:lnTo>
                  <a:pt x="145721" y="95357"/>
                </a:lnTo>
                <a:lnTo>
                  <a:pt x="144990" y="93231"/>
                </a:lnTo>
                <a:lnTo>
                  <a:pt x="144121" y="91128"/>
                </a:lnTo>
                <a:lnTo>
                  <a:pt x="143161" y="89093"/>
                </a:lnTo>
                <a:lnTo>
                  <a:pt x="142635" y="88110"/>
                </a:lnTo>
                <a:lnTo>
                  <a:pt x="141995" y="86967"/>
                </a:lnTo>
                <a:lnTo>
                  <a:pt x="140600" y="84795"/>
                </a:lnTo>
                <a:lnTo>
                  <a:pt x="139091" y="82714"/>
                </a:lnTo>
                <a:lnTo>
                  <a:pt x="137445" y="80748"/>
                </a:lnTo>
                <a:lnTo>
                  <a:pt x="135685" y="78897"/>
                </a:lnTo>
                <a:lnTo>
                  <a:pt x="133833" y="77159"/>
                </a:lnTo>
                <a:lnTo>
                  <a:pt x="131867" y="75559"/>
                </a:lnTo>
                <a:lnTo>
                  <a:pt x="129810" y="74073"/>
                </a:lnTo>
                <a:lnTo>
                  <a:pt x="127683" y="72724"/>
                </a:lnTo>
                <a:lnTo>
                  <a:pt x="125443" y="71489"/>
                </a:lnTo>
                <a:lnTo>
                  <a:pt x="123157" y="70392"/>
                </a:lnTo>
                <a:lnTo>
                  <a:pt x="120779" y="69432"/>
                </a:lnTo>
                <a:lnTo>
                  <a:pt x="118356" y="68632"/>
                </a:lnTo>
                <a:lnTo>
                  <a:pt x="115887" y="67969"/>
                </a:lnTo>
                <a:lnTo>
                  <a:pt x="113372" y="67443"/>
                </a:lnTo>
                <a:lnTo>
                  <a:pt x="110811" y="67077"/>
                </a:lnTo>
                <a:lnTo>
                  <a:pt x="109508" y="66963"/>
                </a:lnTo>
                <a:lnTo>
                  <a:pt x="104204" y="66551"/>
                </a:lnTo>
                <a:lnTo>
                  <a:pt x="96591" y="65774"/>
                </a:lnTo>
                <a:lnTo>
                  <a:pt x="92956" y="65134"/>
                </a:lnTo>
                <a:lnTo>
                  <a:pt x="90602" y="64562"/>
                </a:lnTo>
                <a:lnTo>
                  <a:pt x="88315" y="63854"/>
                </a:lnTo>
                <a:lnTo>
                  <a:pt x="86075" y="62985"/>
                </a:lnTo>
                <a:lnTo>
                  <a:pt x="83949" y="61933"/>
                </a:lnTo>
                <a:lnTo>
                  <a:pt x="81868" y="60676"/>
                </a:lnTo>
                <a:lnTo>
                  <a:pt x="79879" y="59190"/>
                </a:lnTo>
                <a:lnTo>
                  <a:pt x="78005" y="57452"/>
                </a:lnTo>
                <a:lnTo>
                  <a:pt x="76199" y="55440"/>
                </a:lnTo>
                <a:lnTo>
                  <a:pt x="74507" y="53109"/>
                </a:lnTo>
                <a:lnTo>
                  <a:pt x="73707" y="51828"/>
                </a:lnTo>
                <a:lnTo>
                  <a:pt x="73089" y="50777"/>
                </a:lnTo>
                <a:lnTo>
                  <a:pt x="72015" y="48628"/>
                </a:lnTo>
                <a:lnTo>
                  <a:pt x="71100" y="46456"/>
                </a:lnTo>
                <a:lnTo>
                  <a:pt x="70346" y="44238"/>
                </a:lnTo>
                <a:lnTo>
                  <a:pt x="69386" y="40878"/>
                </a:lnTo>
                <a:lnTo>
                  <a:pt x="68334" y="36351"/>
                </a:lnTo>
                <a:lnTo>
                  <a:pt x="67305" y="31824"/>
                </a:lnTo>
                <a:lnTo>
                  <a:pt x="66391" y="28441"/>
                </a:lnTo>
                <a:lnTo>
                  <a:pt x="65659" y="26223"/>
                </a:lnTo>
                <a:lnTo>
                  <a:pt x="64813" y="24006"/>
                </a:lnTo>
                <a:lnTo>
                  <a:pt x="63807" y="21834"/>
                </a:lnTo>
                <a:lnTo>
                  <a:pt x="62619" y="19708"/>
                </a:lnTo>
                <a:lnTo>
                  <a:pt x="61224" y="17604"/>
                </a:lnTo>
                <a:lnTo>
                  <a:pt x="60424" y="16598"/>
                </a:lnTo>
                <a:lnTo>
                  <a:pt x="59235" y="15158"/>
                </a:lnTo>
                <a:lnTo>
                  <a:pt x="56606" y="12483"/>
                </a:lnTo>
                <a:lnTo>
                  <a:pt x="53725" y="10037"/>
                </a:lnTo>
                <a:lnTo>
                  <a:pt x="50616" y="7842"/>
                </a:lnTo>
                <a:lnTo>
                  <a:pt x="47301" y="5876"/>
                </a:lnTo>
                <a:lnTo>
                  <a:pt x="43826" y="4184"/>
                </a:lnTo>
                <a:lnTo>
                  <a:pt x="40214" y="2767"/>
                </a:lnTo>
                <a:lnTo>
                  <a:pt x="36510" y="1624"/>
                </a:lnTo>
                <a:lnTo>
                  <a:pt x="32715" y="778"/>
                </a:lnTo>
                <a:lnTo>
                  <a:pt x="28875" y="229"/>
                </a:lnTo>
                <a:lnTo>
                  <a:pt x="25011"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4" name="Google Shape;244;p24"/>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endParaRPr/>
          </a:p>
        </p:txBody>
      </p:sp>
      <p:sp>
        <p:nvSpPr>
          <p:cNvPr id="245" name="Google Shape;245;p24"/>
          <p:cNvSpPr/>
          <p:nvPr/>
        </p:nvSpPr>
        <p:spPr>
          <a:xfrm rot="478634">
            <a:off x="7789447" y="5594641"/>
            <a:ext cx="5547133" cy="3348432"/>
          </a:xfrm>
          <a:custGeom>
            <a:avLst/>
            <a:gdLst/>
            <a:ahLst/>
            <a:cxnLst/>
            <a:rect l="l" t="t" r="r" b="b"/>
            <a:pathLst>
              <a:path w="103611" h="100455" fill="none" extrusionOk="0">
                <a:moveTo>
                  <a:pt x="17376" y="100455"/>
                </a:moveTo>
                <a:lnTo>
                  <a:pt x="17467" y="99815"/>
                </a:lnTo>
                <a:lnTo>
                  <a:pt x="17467" y="98580"/>
                </a:lnTo>
                <a:lnTo>
                  <a:pt x="17307" y="97346"/>
                </a:lnTo>
                <a:lnTo>
                  <a:pt x="16987" y="96134"/>
                </a:lnTo>
                <a:lnTo>
                  <a:pt x="16347" y="94328"/>
                </a:lnTo>
                <a:lnTo>
                  <a:pt x="15181" y="92019"/>
                </a:lnTo>
                <a:lnTo>
                  <a:pt x="14541" y="90921"/>
                </a:lnTo>
                <a:lnTo>
                  <a:pt x="11638" y="86075"/>
                </a:lnTo>
                <a:lnTo>
                  <a:pt x="7271" y="78850"/>
                </a:lnTo>
                <a:lnTo>
                  <a:pt x="5259" y="75124"/>
                </a:lnTo>
                <a:lnTo>
                  <a:pt x="4025" y="72609"/>
                </a:lnTo>
                <a:lnTo>
                  <a:pt x="3453" y="71329"/>
                </a:lnTo>
                <a:lnTo>
                  <a:pt x="2904" y="70026"/>
                </a:lnTo>
                <a:lnTo>
                  <a:pt x="1921" y="67351"/>
                </a:lnTo>
                <a:lnTo>
                  <a:pt x="1121" y="64630"/>
                </a:lnTo>
                <a:lnTo>
                  <a:pt x="504" y="61864"/>
                </a:lnTo>
                <a:lnTo>
                  <a:pt x="115" y="59075"/>
                </a:lnTo>
                <a:lnTo>
                  <a:pt x="1" y="56263"/>
                </a:lnTo>
                <a:lnTo>
                  <a:pt x="138" y="53474"/>
                </a:lnTo>
                <a:lnTo>
                  <a:pt x="573" y="50731"/>
                </a:lnTo>
                <a:lnTo>
                  <a:pt x="915" y="49359"/>
                </a:lnTo>
                <a:lnTo>
                  <a:pt x="1373" y="47896"/>
                </a:lnTo>
                <a:lnTo>
                  <a:pt x="2584" y="45107"/>
                </a:lnTo>
                <a:lnTo>
                  <a:pt x="4116" y="42477"/>
                </a:lnTo>
                <a:lnTo>
                  <a:pt x="5945" y="40031"/>
                </a:lnTo>
                <a:lnTo>
                  <a:pt x="8048" y="37791"/>
                </a:lnTo>
                <a:lnTo>
                  <a:pt x="10380" y="35779"/>
                </a:lnTo>
                <a:lnTo>
                  <a:pt x="12872" y="33973"/>
                </a:lnTo>
                <a:lnTo>
                  <a:pt x="15547" y="32418"/>
                </a:lnTo>
                <a:lnTo>
                  <a:pt x="16919" y="31755"/>
                </a:lnTo>
                <a:lnTo>
                  <a:pt x="18336" y="31115"/>
                </a:lnTo>
                <a:lnTo>
                  <a:pt x="21194" y="30041"/>
                </a:lnTo>
                <a:lnTo>
                  <a:pt x="24120" y="29195"/>
                </a:lnTo>
                <a:lnTo>
                  <a:pt x="27115" y="28555"/>
                </a:lnTo>
                <a:lnTo>
                  <a:pt x="30156" y="28075"/>
                </a:lnTo>
                <a:lnTo>
                  <a:pt x="33219" y="27777"/>
                </a:lnTo>
                <a:lnTo>
                  <a:pt x="36283" y="27640"/>
                </a:lnTo>
                <a:lnTo>
                  <a:pt x="39369" y="27617"/>
                </a:lnTo>
                <a:lnTo>
                  <a:pt x="40901" y="27663"/>
                </a:lnTo>
                <a:lnTo>
                  <a:pt x="43804" y="27777"/>
                </a:lnTo>
                <a:lnTo>
                  <a:pt x="49611" y="28280"/>
                </a:lnTo>
                <a:lnTo>
                  <a:pt x="55395" y="28852"/>
                </a:lnTo>
                <a:lnTo>
                  <a:pt x="61202" y="29355"/>
                </a:lnTo>
                <a:lnTo>
                  <a:pt x="64106" y="29515"/>
                </a:lnTo>
                <a:lnTo>
                  <a:pt x="65569" y="29561"/>
                </a:lnTo>
                <a:lnTo>
                  <a:pt x="68495" y="29561"/>
                </a:lnTo>
                <a:lnTo>
                  <a:pt x="71421" y="29446"/>
                </a:lnTo>
                <a:lnTo>
                  <a:pt x="74325" y="29195"/>
                </a:lnTo>
                <a:lnTo>
                  <a:pt x="77205" y="28760"/>
                </a:lnTo>
                <a:lnTo>
                  <a:pt x="80040" y="28143"/>
                </a:lnTo>
                <a:lnTo>
                  <a:pt x="82807" y="27297"/>
                </a:lnTo>
                <a:lnTo>
                  <a:pt x="85504" y="26246"/>
                </a:lnTo>
                <a:lnTo>
                  <a:pt x="86807" y="25628"/>
                </a:lnTo>
                <a:lnTo>
                  <a:pt x="87699" y="25148"/>
                </a:lnTo>
                <a:lnTo>
                  <a:pt x="89414" y="24142"/>
                </a:lnTo>
                <a:lnTo>
                  <a:pt x="91060" y="22999"/>
                </a:lnTo>
                <a:lnTo>
                  <a:pt x="92637" y="21765"/>
                </a:lnTo>
                <a:lnTo>
                  <a:pt x="94123" y="20416"/>
                </a:lnTo>
                <a:lnTo>
                  <a:pt x="95518" y="18976"/>
                </a:lnTo>
                <a:lnTo>
                  <a:pt x="96821" y="17444"/>
                </a:lnTo>
                <a:lnTo>
                  <a:pt x="98010" y="15843"/>
                </a:lnTo>
                <a:lnTo>
                  <a:pt x="99107" y="14175"/>
                </a:lnTo>
                <a:lnTo>
                  <a:pt x="100113" y="12437"/>
                </a:lnTo>
                <a:lnTo>
                  <a:pt x="100982" y="10631"/>
                </a:lnTo>
                <a:lnTo>
                  <a:pt x="101759" y="8779"/>
                </a:lnTo>
                <a:lnTo>
                  <a:pt x="102399" y="6882"/>
                </a:lnTo>
                <a:lnTo>
                  <a:pt x="102902" y="4938"/>
                </a:lnTo>
                <a:lnTo>
                  <a:pt x="103291" y="2995"/>
                </a:lnTo>
                <a:lnTo>
                  <a:pt x="103542" y="1006"/>
                </a:lnTo>
                <a:lnTo>
                  <a:pt x="103611" y="0"/>
                </a:lnTo>
              </a:path>
            </a:pathLst>
          </a:custGeom>
          <a:noFill/>
          <a:ln w="38100"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6" name="Google Shape;246;p24"/>
          <p:cNvSpPr/>
          <p:nvPr/>
        </p:nvSpPr>
        <p:spPr>
          <a:xfrm rot="5400000" flipH="1">
            <a:off x="-3227327" y="4255821"/>
            <a:ext cx="7929611" cy="4100667"/>
          </a:xfrm>
          <a:custGeom>
            <a:avLst/>
            <a:gdLst/>
            <a:ahLst/>
            <a:cxnLst/>
            <a:rect l="l" t="t" r="r" b="b"/>
            <a:pathLst>
              <a:path w="147665" h="123020" extrusionOk="0">
                <a:moveTo>
                  <a:pt x="25011" y="1"/>
                </a:moveTo>
                <a:lnTo>
                  <a:pt x="21170" y="115"/>
                </a:lnTo>
                <a:lnTo>
                  <a:pt x="17375" y="549"/>
                </a:lnTo>
                <a:lnTo>
                  <a:pt x="13649" y="1350"/>
                </a:lnTo>
                <a:lnTo>
                  <a:pt x="10036" y="2516"/>
                </a:lnTo>
                <a:lnTo>
                  <a:pt x="6561" y="4047"/>
                </a:lnTo>
                <a:lnTo>
                  <a:pt x="4893" y="4985"/>
                </a:lnTo>
                <a:lnTo>
                  <a:pt x="4184" y="5419"/>
                </a:lnTo>
                <a:lnTo>
                  <a:pt x="2995" y="6402"/>
                </a:lnTo>
                <a:lnTo>
                  <a:pt x="2035" y="7522"/>
                </a:lnTo>
                <a:lnTo>
                  <a:pt x="1280" y="8757"/>
                </a:lnTo>
                <a:lnTo>
                  <a:pt x="732" y="10083"/>
                </a:lnTo>
                <a:lnTo>
                  <a:pt x="343" y="11477"/>
                </a:lnTo>
                <a:lnTo>
                  <a:pt x="92" y="12963"/>
                </a:lnTo>
                <a:lnTo>
                  <a:pt x="0" y="14518"/>
                </a:lnTo>
                <a:lnTo>
                  <a:pt x="0" y="16896"/>
                </a:lnTo>
                <a:lnTo>
                  <a:pt x="252" y="20165"/>
                </a:lnTo>
                <a:lnTo>
                  <a:pt x="572" y="23434"/>
                </a:lnTo>
                <a:lnTo>
                  <a:pt x="800" y="26589"/>
                </a:lnTo>
                <a:lnTo>
                  <a:pt x="800" y="28075"/>
                </a:lnTo>
                <a:lnTo>
                  <a:pt x="869" y="30453"/>
                </a:lnTo>
                <a:lnTo>
                  <a:pt x="1075" y="35185"/>
                </a:lnTo>
                <a:lnTo>
                  <a:pt x="1395" y="39917"/>
                </a:lnTo>
                <a:lnTo>
                  <a:pt x="1875" y="44627"/>
                </a:lnTo>
                <a:lnTo>
                  <a:pt x="2172" y="46982"/>
                </a:lnTo>
                <a:lnTo>
                  <a:pt x="2172" y="122791"/>
                </a:lnTo>
                <a:lnTo>
                  <a:pt x="144898" y="123020"/>
                </a:lnTo>
                <a:lnTo>
                  <a:pt x="145310" y="121968"/>
                </a:lnTo>
                <a:lnTo>
                  <a:pt x="145996" y="119819"/>
                </a:lnTo>
                <a:lnTo>
                  <a:pt x="146567" y="117624"/>
                </a:lnTo>
                <a:lnTo>
                  <a:pt x="147025" y="115430"/>
                </a:lnTo>
                <a:lnTo>
                  <a:pt x="147367" y="113189"/>
                </a:lnTo>
                <a:lnTo>
                  <a:pt x="147573" y="110949"/>
                </a:lnTo>
                <a:lnTo>
                  <a:pt x="147665" y="108685"/>
                </a:lnTo>
                <a:lnTo>
                  <a:pt x="147642" y="106445"/>
                </a:lnTo>
                <a:lnTo>
                  <a:pt x="147482" y="104182"/>
                </a:lnTo>
                <a:lnTo>
                  <a:pt x="147230" y="101941"/>
                </a:lnTo>
                <a:lnTo>
                  <a:pt x="146842" y="99724"/>
                </a:lnTo>
                <a:lnTo>
                  <a:pt x="146339" y="97529"/>
                </a:lnTo>
                <a:lnTo>
                  <a:pt x="145721" y="95357"/>
                </a:lnTo>
                <a:lnTo>
                  <a:pt x="144990" y="93231"/>
                </a:lnTo>
                <a:lnTo>
                  <a:pt x="144121" y="91128"/>
                </a:lnTo>
                <a:lnTo>
                  <a:pt x="143161" y="89093"/>
                </a:lnTo>
                <a:lnTo>
                  <a:pt x="142635" y="88110"/>
                </a:lnTo>
                <a:lnTo>
                  <a:pt x="141995" y="86967"/>
                </a:lnTo>
                <a:lnTo>
                  <a:pt x="140600" y="84795"/>
                </a:lnTo>
                <a:lnTo>
                  <a:pt x="139091" y="82714"/>
                </a:lnTo>
                <a:lnTo>
                  <a:pt x="137445" y="80748"/>
                </a:lnTo>
                <a:lnTo>
                  <a:pt x="135685" y="78897"/>
                </a:lnTo>
                <a:lnTo>
                  <a:pt x="133833" y="77159"/>
                </a:lnTo>
                <a:lnTo>
                  <a:pt x="131867" y="75559"/>
                </a:lnTo>
                <a:lnTo>
                  <a:pt x="129810" y="74073"/>
                </a:lnTo>
                <a:lnTo>
                  <a:pt x="127683" y="72724"/>
                </a:lnTo>
                <a:lnTo>
                  <a:pt x="125443" y="71489"/>
                </a:lnTo>
                <a:lnTo>
                  <a:pt x="123157" y="70392"/>
                </a:lnTo>
                <a:lnTo>
                  <a:pt x="120779" y="69432"/>
                </a:lnTo>
                <a:lnTo>
                  <a:pt x="118356" y="68632"/>
                </a:lnTo>
                <a:lnTo>
                  <a:pt x="115887" y="67969"/>
                </a:lnTo>
                <a:lnTo>
                  <a:pt x="113372" y="67443"/>
                </a:lnTo>
                <a:lnTo>
                  <a:pt x="110811" y="67077"/>
                </a:lnTo>
                <a:lnTo>
                  <a:pt x="109508" y="66963"/>
                </a:lnTo>
                <a:lnTo>
                  <a:pt x="104204" y="66551"/>
                </a:lnTo>
                <a:lnTo>
                  <a:pt x="96591" y="65774"/>
                </a:lnTo>
                <a:lnTo>
                  <a:pt x="92956" y="65134"/>
                </a:lnTo>
                <a:lnTo>
                  <a:pt x="90602" y="64562"/>
                </a:lnTo>
                <a:lnTo>
                  <a:pt x="88315" y="63854"/>
                </a:lnTo>
                <a:lnTo>
                  <a:pt x="86075" y="62985"/>
                </a:lnTo>
                <a:lnTo>
                  <a:pt x="83949" y="61933"/>
                </a:lnTo>
                <a:lnTo>
                  <a:pt x="81868" y="60676"/>
                </a:lnTo>
                <a:lnTo>
                  <a:pt x="79879" y="59190"/>
                </a:lnTo>
                <a:lnTo>
                  <a:pt x="78005" y="57452"/>
                </a:lnTo>
                <a:lnTo>
                  <a:pt x="76199" y="55440"/>
                </a:lnTo>
                <a:lnTo>
                  <a:pt x="74507" y="53109"/>
                </a:lnTo>
                <a:lnTo>
                  <a:pt x="73707" y="51828"/>
                </a:lnTo>
                <a:lnTo>
                  <a:pt x="73089" y="50777"/>
                </a:lnTo>
                <a:lnTo>
                  <a:pt x="72015" y="48628"/>
                </a:lnTo>
                <a:lnTo>
                  <a:pt x="71100" y="46456"/>
                </a:lnTo>
                <a:lnTo>
                  <a:pt x="70346" y="44238"/>
                </a:lnTo>
                <a:lnTo>
                  <a:pt x="69386" y="40878"/>
                </a:lnTo>
                <a:lnTo>
                  <a:pt x="68334" y="36351"/>
                </a:lnTo>
                <a:lnTo>
                  <a:pt x="67305" y="31824"/>
                </a:lnTo>
                <a:lnTo>
                  <a:pt x="66391" y="28441"/>
                </a:lnTo>
                <a:lnTo>
                  <a:pt x="65659" y="26223"/>
                </a:lnTo>
                <a:lnTo>
                  <a:pt x="64813" y="24006"/>
                </a:lnTo>
                <a:lnTo>
                  <a:pt x="63807" y="21834"/>
                </a:lnTo>
                <a:lnTo>
                  <a:pt x="62619" y="19708"/>
                </a:lnTo>
                <a:lnTo>
                  <a:pt x="61224" y="17604"/>
                </a:lnTo>
                <a:lnTo>
                  <a:pt x="60424" y="16598"/>
                </a:lnTo>
                <a:lnTo>
                  <a:pt x="59235" y="15158"/>
                </a:lnTo>
                <a:lnTo>
                  <a:pt x="56606" y="12483"/>
                </a:lnTo>
                <a:lnTo>
                  <a:pt x="53725" y="10037"/>
                </a:lnTo>
                <a:lnTo>
                  <a:pt x="50616" y="7842"/>
                </a:lnTo>
                <a:lnTo>
                  <a:pt x="47301" y="5876"/>
                </a:lnTo>
                <a:lnTo>
                  <a:pt x="43826" y="4184"/>
                </a:lnTo>
                <a:lnTo>
                  <a:pt x="40214" y="2767"/>
                </a:lnTo>
                <a:lnTo>
                  <a:pt x="36510" y="1624"/>
                </a:lnTo>
                <a:lnTo>
                  <a:pt x="32715" y="778"/>
                </a:lnTo>
                <a:lnTo>
                  <a:pt x="28875" y="229"/>
                </a:lnTo>
                <a:lnTo>
                  <a:pt x="25011"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7" name="Google Shape;247;p24"/>
          <p:cNvSpPr/>
          <p:nvPr/>
        </p:nvSpPr>
        <p:spPr>
          <a:xfrm rot="5400000">
            <a:off x="-3045155" y="2945367"/>
            <a:ext cx="5546988" cy="4338987"/>
          </a:xfrm>
          <a:custGeom>
            <a:avLst/>
            <a:gdLst/>
            <a:ahLst/>
            <a:cxnLst/>
            <a:rect l="l" t="t" r="r" b="b"/>
            <a:pathLst>
              <a:path w="103611" h="100455" fill="none" extrusionOk="0">
                <a:moveTo>
                  <a:pt x="17376" y="100455"/>
                </a:moveTo>
                <a:lnTo>
                  <a:pt x="17467" y="99815"/>
                </a:lnTo>
                <a:lnTo>
                  <a:pt x="17467" y="98580"/>
                </a:lnTo>
                <a:lnTo>
                  <a:pt x="17307" y="97346"/>
                </a:lnTo>
                <a:lnTo>
                  <a:pt x="16987" y="96134"/>
                </a:lnTo>
                <a:lnTo>
                  <a:pt x="16347" y="94328"/>
                </a:lnTo>
                <a:lnTo>
                  <a:pt x="15181" y="92019"/>
                </a:lnTo>
                <a:lnTo>
                  <a:pt x="14541" y="90921"/>
                </a:lnTo>
                <a:lnTo>
                  <a:pt x="11638" y="86075"/>
                </a:lnTo>
                <a:lnTo>
                  <a:pt x="7271" y="78850"/>
                </a:lnTo>
                <a:lnTo>
                  <a:pt x="5259" y="75124"/>
                </a:lnTo>
                <a:lnTo>
                  <a:pt x="4025" y="72609"/>
                </a:lnTo>
                <a:lnTo>
                  <a:pt x="3453" y="71329"/>
                </a:lnTo>
                <a:lnTo>
                  <a:pt x="2904" y="70026"/>
                </a:lnTo>
                <a:lnTo>
                  <a:pt x="1921" y="67351"/>
                </a:lnTo>
                <a:lnTo>
                  <a:pt x="1121" y="64630"/>
                </a:lnTo>
                <a:lnTo>
                  <a:pt x="504" y="61864"/>
                </a:lnTo>
                <a:lnTo>
                  <a:pt x="115" y="59075"/>
                </a:lnTo>
                <a:lnTo>
                  <a:pt x="1" y="56263"/>
                </a:lnTo>
                <a:lnTo>
                  <a:pt x="138" y="53474"/>
                </a:lnTo>
                <a:lnTo>
                  <a:pt x="573" y="50731"/>
                </a:lnTo>
                <a:lnTo>
                  <a:pt x="915" y="49359"/>
                </a:lnTo>
                <a:lnTo>
                  <a:pt x="1373" y="47896"/>
                </a:lnTo>
                <a:lnTo>
                  <a:pt x="2584" y="45107"/>
                </a:lnTo>
                <a:lnTo>
                  <a:pt x="4116" y="42477"/>
                </a:lnTo>
                <a:lnTo>
                  <a:pt x="5945" y="40031"/>
                </a:lnTo>
                <a:lnTo>
                  <a:pt x="8048" y="37791"/>
                </a:lnTo>
                <a:lnTo>
                  <a:pt x="10380" y="35779"/>
                </a:lnTo>
                <a:lnTo>
                  <a:pt x="12872" y="33973"/>
                </a:lnTo>
                <a:lnTo>
                  <a:pt x="15547" y="32418"/>
                </a:lnTo>
                <a:lnTo>
                  <a:pt x="16919" y="31755"/>
                </a:lnTo>
                <a:lnTo>
                  <a:pt x="18336" y="31115"/>
                </a:lnTo>
                <a:lnTo>
                  <a:pt x="21194" y="30041"/>
                </a:lnTo>
                <a:lnTo>
                  <a:pt x="24120" y="29195"/>
                </a:lnTo>
                <a:lnTo>
                  <a:pt x="27115" y="28555"/>
                </a:lnTo>
                <a:lnTo>
                  <a:pt x="30156" y="28075"/>
                </a:lnTo>
                <a:lnTo>
                  <a:pt x="33219" y="27777"/>
                </a:lnTo>
                <a:lnTo>
                  <a:pt x="36283" y="27640"/>
                </a:lnTo>
                <a:lnTo>
                  <a:pt x="39369" y="27617"/>
                </a:lnTo>
                <a:lnTo>
                  <a:pt x="40901" y="27663"/>
                </a:lnTo>
                <a:lnTo>
                  <a:pt x="43804" y="27777"/>
                </a:lnTo>
                <a:lnTo>
                  <a:pt x="49611" y="28280"/>
                </a:lnTo>
                <a:lnTo>
                  <a:pt x="55395" y="28852"/>
                </a:lnTo>
                <a:lnTo>
                  <a:pt x="61202" y="29355"/>
                </a:lnTo>
                <a:lnTo>
                  <a:pt x="64106" y="29515"/>
                </a:lnTo>
                <a:lnTo>
                  <a:pt x="65569" y="29561"/>
                </a:lnTo>
                <a:lnTo>
                  <a:pt x="68495" y="29561"/>
                </a:lnTo>
                <a:lnTo>
                  <a:pt x="71421" y="29446"/>
                </a:lnTo>
                <a:lnTo>
                  <a:pt x="74325" y="29195"/>
                </a:lnTo>
                <a:lnTo>
                  <a:pt x="77205" y="28760"/>
                </a:lnTo>
                <a:lnTo>
                  <a:pt x="80040" y="28143"/>
                </a:lnTo>
                <a:lnTo>
                  <a:pt x="82807" y="27297"/>
                </a:lnTo>
                <a:lnTo>
                  <a:pt x="85504" y="26246"/>
                </a:lnTo>
                <a:lnTo>
                  <a:pt x="86807" y="25628"/>
                </a:lnTo>
                <a:lnTo>
                  <a:pt x="87699" y="25148"/>
                </a:lnTo>
                <a:lnTo>
                  <a:pt x="89414" y="24142"/>
                </a:lnTo>
                <a:lnTo>
                  <a:pt x="91060" y="22999"/>
                </a:lnTo>
                <a:lnTo>
                  <a:pt x="92637" y="21765"/>
                </a:lnTo>
                <a:lnTo>
                  <a:pt x="94123" y="20416"/>
                </a:lnTo>
                <a:lnTo>
                  <a:pt x="95518" y="18976"/>
                </a:lnTo>
                <a:lnTo>
                  <a:pt x="96821" y="17444"/>
                </a:lnTo>
                <a:lnTo>
                  <a:pt x="98010" y="15843"/>
                </a:lnTo>
                <a:lnTo>
                  <a:pt x="99107" y="14175"/>
                </a:lnTo>
                <a:lnTo>
                  <a:pt x="100113" y="12437"/>
                </a:lnTo>
                <a:lnTo>
                  <a:pt x="100982" y="10631"/>
                </a:lnTo>
                <a:lnTo>
                  <a:pt x="101759" y="8779"/>
                </a:lnTo>
                <a:lnTo>
                  <a:pt x="102399" y="6882"/>
                </a:lnTo>
                <a:lnTo>
                  <a:pt x="102902" y="4938"/>
                </a:lnTo>
                <a:lnTo>
                  <a:pt x="103291" y="2995"/>
                </a:lnTo>
                <a:lnTo>
                  <a:pt x="103542" y="1006"/>
                </a:lnTo>
                <a:lnTo>
                  <a:pt x="103611" y="0"/>
                </a:lnTo>
              </a:path>
            </a:pathLst>
          </a:custGeom>
          <a:noFill/>
          <a:ln w="38100"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3610282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Thanks">
    <p:bg>
      <p:bgPr>
        <a:solidFill>
          <a:schemeClr val="lt2"/>
        </a:solidFill>
        <a:effectLst/>
      </p:bgPr>
    </p:bg>
    <p:spTree>
      <p:nvGrpSpPr>
        <p:cNvPr id="1" name="Shape 248"/>
        <p:cNvGrpSpPr/>
        <p:nvPr/>
      </p:nvGrpSpPr>
      <p:grpSpPr>
        <a:xfrm>
          <a:off x="0" y="0"/>
          <a:ext cx="0" cy="0"/>
          <a:chOff x="0" y="0"/>
          <a:chExt cx="0" cy="0"/>
        </a:xfrm>
      </p:grpSpPr>
      <p:sp>
        <p:nvSpPr>
          <p:cNvPr id="249" name="Google Shape;249;p25"/>
          <p:cNvSpPr txBox="1">
            <a:spLocks noGrp="1"/>
          </p:cNvSpPr>
          <p:nvPr>
            <p:ph type="title"/>
          </p:nvPr>
        </p:nvSpPr>
        <p:spPr>
          <a:xfrm>
            <a:off x="960000" y="1062000"/>
            <a:ext cx="5136000" cy="1065600"/>
          </a:xfrm>
          <a:prstGeom prst="rect">
            <a:avLst/>
          </a:prstGeom>
        </p:spPr>
        <p:txBody>
          <a:bodyPr spcFirstLastPara="1" wrap="square" lIns="91425" tIns="91425" rIns="91425" bIns="91425" anchor="b" anchorCtr="0">
            <a:normAutofit/>
          </a:bodyPr>
          <a:lstStyle>
            <a:lvl1pPr lvl="0" rtl="0">
              <a:spcBef>
                <a:spcPts val="0"/>
              </a:spcBef>
              <a:spcAft>
                <a:spcPts val="0"/>
              </a:spcAft>
              <a:buSzPts val="2800"/>
              <a:buNone/>
              <a:defRPr sz="5600" b="1">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0" name="Google Shape;250;p25"/>
          <p:cNvSpPr txBox="1">
            <a:spLocks noGrp="1"/>
          </p:cNvSpPr>
          <p:nvPr>
            <p:ph type="subTitle" idx="1"/>
          </p:nvPr>
        </p:nvSpPr>
        <p:spPr>
          <a:xfrm>
            <a:off x="960000" y="2127600"/>
            <a:ext cx="5136000" cy="1865200"/>
          </a:xfrm>
          <a:prstGeom prst="rect">
            <a:avLst/>
          </a:prstGeom>
        </p:spPr>
        <p:txBody>
          <a:bodyPr spcFirstLastPara="1" wrap="square" lIns="91425" tIns="91425" rIns="91425" bIns="91425" anchor="t" anchorCtr="0">
            <a:normAutofit/>
          </a:bodyPr>
          <a:lstStyle>
            <a:lvl1pPr lvl="0" rtl="0">
              <a:spcBef>
                <a:spcPts val="0"/>
              </a:spcBef>
              <a:spcAft>
                <a:spcPts val="0"/>
              </a:spcAft>
              <a:buSzPts val="1800"/>
              <a:buNone/>
              <a:defRPr sz="2133"/>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51" name="Google Shape;251;p25"/>
          <p:cNvSpPr txBox="1"/>
          <p:nvPr/>
        </p:nvSpPr>
        <p:spPr>
          <a:xfrm>
            <a:off x="960000" y="4627033"/>
            <a:ext cx="4543200" cy="1139600"/>
          </a:xfrm>
          <a:prstGeom prst="rect">
            <a:avLst/>
          </a:prstGeom>
          <a:noFill/>
          <a:ln>
            <a:noFill/>
          </a:ln>
        </p:spPr>
        <p:txBody>
          <a:bodyPr spcFirstLastPara="1" wrap="square" lIns="121900" tIns="121900" rIns="121900" bIns="121900" anchor="ctr" anchorCtr="0">
            <a:noAutofit/>
          </a:bodyPr>
          <a:lstStyle/>
          <a:p>
            <a:pPr marL="0" lvl="0" indent="0" algn="l" rtl="0">
              <a:spcBef>
                <a:spcPts val="400"/>
              </a:spcBef>
              <a:spcAft>
                <a:spcPts val="0"/>
              </a:spcAft>
              <a:buNone/>
            </a:pPr>
            <a:r>
              <a:rPr lang="en-GB" sz="1467">
                <a:solidFill>
                  <a:schemeClr val="dk1"/>
                </a:solidFill>
                <a:latin typeface="Poppins"/>
                <a:ea typeface="Poppins"/>
                <a:cs typeface="Poppins"/>
                <a:sym typeface="Poppins"/>
              </a:rPr>
              <a:t>CREDITS: This presentation template was created by </a:t>
            </a:r>
            <a:r>
              <a:rPr lang="en-GB" sz="1467" b="1">
                <a:solidFill>
                  <a:schemeClr val="dk1"/>
                </a:solidFill>
                <a:uFill>
                  <a:noFill/>
                </a:uFill>
                <a:latin typeface="Poppins"/>
                <a:ea typeface="Poppins"/>
                <a:cs typeface="Poppins"/>
                <a:sym typeface="Poppins"/>
                <a:hlinkClick r:id="rId2">
                  <a:extLst>
                    <a:ext uri="{A12FA001-AC4F-418D-AE19-62706E023703}">
                      <ahyp:hlinkClr xmlns:ahyp="http://schemas.microsoft.com/office/drawing/2018/hyperlinkcolor" val="tx"/>
                    </a:ext>
                  </a:extLst>
                </a:hlinkClick>
              </a:rPr>
              <a:t>Slidesgo</a:t>
            </a:r>
            <a:r>
              <a:rPr lang="en-GB" sz="1467">
                <a:solidFill>
                  <a:schemeClr val="dk1"/>
                </a:solidFill>
                <a:latin typeface="Poppins"/>
                <a:ea typeface="Poppins"/>
                <a:cs typeface="Poppins"/>
                <a:sym typeface="Poppins"/>
              </a:rPr>
              <a:t>, including icons by </a:t>
            </a:r>
            <a:r>
              <a:rPr lang="en-GB" sz="1467" b="1">
                <a:solidFill>
                  <a:schemeClr val="dk1"/>
                </a:solidFill>
                <a:uFill>
                  <a:noFill/>
                </a:uFill>
                <a:latin typeface="Poppins"/>
                <a:ea typeface="Poppins"/>
                <a:cs typeface="Poppins"/>
                <a:sym typeface="Poppins"/>
                <a:hlinkClick r:id="rId3">
                  <a:extLst>
                    <a:ext uri="{A12FA001-AC4F-418D-AE19-62706E023703}">
                      <ahyp:hlinkClr xmlns:ahyp="http://schemas.microsoft.com/office/drawing/2018/hyperlinkcolor" val="tx"/>
                    </a:ext>
                  </a:extLst>
                </a:hlinkClick>
              </a:rPr>
              <a:t>Flaticon</a:t>
            </a:r>
            <a:r>
              <a:rPr lang="en-GB" sz="1467">
                <a:solidFill>
                  <a:schemeClr val="dk1"/>
                </a:solidFill>
                <a:latin typeface="Poppins"/>
                <a:ea typeface="Poppins"/>
                <a:cs typeface="Poppins"/>
                <a:sym typeface="Poppins"/>
              </a:rPr>
              <a:t>, infographics &amp; images by </a:t>
            </a:r>
            <a:r>
              <a:rPr lang="en-GB" sz="1467" b="1">
                <a:solidFill>
                  <a:schemeClr val="dk1"/>
                </a:solidFill>
                <a:uFill>
                  <a:noFill/>
                </a:uFill>
                <a:latin typeface="Poppins"/>
                <a:ea typeface="Poppins"/>
                <a:cs typeface="Poppins"/>
                <a:sym typeface="Poppins"/>
                <a:hlinkClick r:id="rId4">
                  <a:extLst>
                    <a:ext uri="{A12FA001-AC4F-418D-AE19-62706E023703}">
                      <ahyp:hlinkClr xmlns:ahyp="http://schemas.microsoft.com/office/drawing/2018/hyperlinkcolor" val="tx"/>
                    </a:ext>
                  </a:extLst>
                </a:hlinkClick>
              </a:rPr>
              <a:t>Freepik</a:t>
            </a:r>
            <a:r>
              <a:rPr lang="en-GB" sz="1467">
                <a:solidFill>
                  <a:schemeClr val="dk1"/>
                </a:solidFill>
                <a:latin typeface="Poppins"/>
                <a:ea typeface="Poppins"/>
                <a:cs typeface="Poppins"/>
                <a:sym typeface="Poppins"/>
              </a:rPr>
              <a:t> and illustrations by </a:t>
            </a:r>
            <a:r>
              <a:rPr lang="en-GB" sz="1467" b="1">
                <a:solidFill>
                  <a:schemeClr val="dk1"/>
                </a:solidFill>
                <a:uFill>
                  <a:noFill/>
                </a:uFill>
                <a:latin typeface="Poppins"/>
                <a:ea typeface="Poppins"/>
                <a:cs typeface="Poppins"/>
                <a:sym typeface="Poppins"/>
                <a:hlinkClick r:id="rId5">
                  <a:extLst>
                    <a:ext uri="{A12FA001-AC4F-418D-AE19-62706E023703}">
                      <ahyp:hlinkClr xmlns:ahyp="http://schemas.microsoft.com/office/drawing/2018/hyperlinkcolor" val="tx"/>
                    </a:ext>
                  </a:extLst>
                </a:hlinkClick>
              </a:rPr>
              <a:t>Storyset</a:t>
            </a:r>
            <a:endParaRPr sz="1467">
              <a:solidFill>
                <a:schemeClr val="dk1"/>
              </a:solidFill>
              <a:latin typeface="Poppins"/>
              <a:ea typeface="Poppins"/>
              <a:cs typeface="Poppins"/>
              <a:sym typeface="Poppins"/>
            </a:endParaRPr>
          </a:p>
        </p:txBody>
      </p:sp>
      <p:sp>
        <p:nvSpPr>
          <p:cNvPr id="252" name="Google Shape;252;p25"/>
          <p:cNvSpPr/>
          <p:nvPr/>
        </p:nvSpPr>
        <p:spPr>
          <a:xfrm rot="10800000">
            <a:off x="-2414914" y="-298090"/>
            <a:ext cx="11293031" cy="12353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3" name="Google Shape;253;p25"/>
          <p:cNvSpPr/>
          <p:nvPr/>
        </p:nvSpPr>
        <p:spPr>
          <a:xfrm rot="3857578">
            <a:off x="10682803" y="-692161"/>
            <a:ext cx="2610788" cy="2478231"/>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4" name="Google Shape;254;p25"/>
          <p:cNvSpPr/>
          <p:nvPr/>
        </p:nvSpPr>
        <p:spPr>
          <a:xfrm rot="-137095" flipH="1">
            <a:off x="2313161" y="6023969"/>
            <a:ext cx="10059732" cy="1655340"/>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5" name="Google Shape;255;p25"/>
          <p:cNvSpPr/>
          <p:nvPr/>
        </p:nvSpPr>
        <p:spPr>
          <a:xfrm rot="530">
            <a:off x="-1470727" y="-2386719"/>
            <a:ext cx="15953456" cy="4769917"/>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6" name="Google Shape;256;p25"/>
          <p:cNvSpPr/>
          <p:nvPr/>
        </p:nvSpPr>
        <p:spPr>
          <a:xfrm rot="-820164">
            <a:off x="-3281515" y="4043701"/>
            <a:ext cx="14296636" cy="4770168"/>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4710690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960000" y="3146333"/>
            <a:ext cx="3612000" cy="827600"/>
          </a:xfrm>
          <a:prstGeom prst="rect">
            <a:avLst/>
          </a:prstGeom>
        </p:spPr>
        <p:txBody>
          <a:bodyPr spcFirstLastPara="1" wrap="square" lIns="91425" tIns="91425" rIns="91425" bIns="91425" anchor="ctr" anchorCtr="0">
            <a:normAutofit/>
          </a:bodyPr>
          <a:lstStyle>
            <a:lvl1pPr lvl="0">
              <a:spcBef>
                <a:spcPts val="0"/>
              </a:spcBef>
              <a:spcAft>
                <a:spcPts val="0"/>
              </a:spcAft>
              <a:buSzPts val="3600"/>
              <a:buNone/>
              <a:defRPr sz="4800">
                <a:solidFill>
                  <a:schemeClr val="lt1"/>
                </a:solidFill>
              </a:defRPr>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9" name="Google Shape;19;p3"/>
          <p:cNvSpPr txBox="1">
            <a:spLocks noGrp="1"/>
          </p:cNvSpPr>
          <p:nvPr>
            <p:ph type="title" idx="2" hasCustomPrompt="1"/>
          </p:nvPr>
        </p:nvSpPr>
        <p:spPr>
          <a:xfrm>
            <a:off x="960000" y="2163117"/>
            <a:ext cx="1172000" cy="983200"/>
          </a:xfrm>
          <a:prstGeom prst="rect">
            <a:avLst/>
          </a:prstGeom>
        </p:spPr>
        <p:txBody>
          <a:bodyPr spcFirstLastPara="1" wrap="square" lIns="91425" tIns="91425" rIns="91425" bIns="91425" anchor="ctr" anchorCtr="0">
            <a:normAutofit/>
          </a:bodyPr>
          <a:lstStyle>
            <a:lvl1pPr lvl="0" rtl="0">
              <a:spcBef>
                <a:spcPts val="0"/>
              </a:spcBef>
              <a:spcAft>
                <a:spcPts val="0"/>
              </a:spcAft>
              <a:buSzPts val="7200"/>
              <a:buNone/>
              <a:defRPr sz="6400">
                <a:solidFill>
                  <a:schemeClr val="lt1"/>
                </a:solidFill>
              </a:defRPr>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
        <p:nvSpPr>
          <p:cNvPr id="20" name="Google Shape;20;p3"/>
          <p:cNvSpPr txBox="1">
            <a:spLocks noGrp="1"/>
          </p:cNvSpPr>
          <p:nvPr>
            <p:ph type="subTitle" idx="1"/>
          </p:nvPr>
        </p:nvSpPr>
        <p:spPr>
          <a:xfrm>
            <a:off x="960000" y="3973933"/>
            <a:ext cx="3612000" cy="827600"/>
          </a:xfrm>
          <a:prstGeom prst="rect">
            <a:avLst/>
          </a:prstGeom>
        </p:spPr>
        <p:txBody>
          <a:bodyPr spcFirstLastPara="1" wrap="square" lIns="91425" tIns="91425" rIns="91425" bIns="91425" anchor="t" anchorCtr="0">
            <a:normAutofit/>
          </a:bodyPr>
          <a:lstStyle>
            <a:lvl1pPr lvl="0" rtl="0">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1" name="Google Shape;21;p3"/>
          <p:cNvSpPr/>
          <p:nvPr/>
        </p:nvSpPr>
        <p:spPr>
          <a:xfrm>
            <a:off x="9566400" y="3864115"/>
            <a:ext cx="5221843" cy="3572467"/>
          </a:xfrm>
          <a:custGeom>
            <a:avLst/>
            <a:gdLst/>
            <a:ahLst/>
            <a:cxnLst/>
            <a:rect l="l" t="t" r="r" b="b"/>
            <a:pathLst>
              <a:path w="143025" h="97849" extrusionOk="0">
                <a:moveTo>
                  <a:pt x="66277" y="0"/>
                </a:moveTo>
                <a:lnTo>
                  <a:pt x="63305" y="46"/>
                </a:lnTo>
                <a:lnTo>
                  <a:pt x="60356" y="275"/>
                </a:lnTo>
                <a:lnTo>
                  <a:pt x="57429" y="732"/>
                </a:lnTo>
                <a:lnTo>
                  <a:pt x="54572" y="1395"/>
                </a:lnTo>
                <a:lnTo>
                  <a:pt x="51805" y="2332"/>
                </a:lnTo>
                <a:lnTo>
                  <a:pt x="49108" y="3498"/>
                </a:lnTo>
                <a:lnTo>
                  <a:pt x="47827" y="4207"/>
                </a:lnTo>
                <a:lnTo>
                  <a:pt x="46959" y="4710"/>
                </a:lnTo>
                <a:lnTo>
                  <a:pt x="45313" y="5853"/>
                </a:lnTo>
                <a:lnTo>
                  <a:pt x="43758" y="7110"/>
                </a:lnTo>
                <a:lnTo>
                  <a:pt x="42318" y="8505"/>
                </a:lnTo>
                <a:lnTo>
                  <a:pt x="40992" y="10014"/>
                </a:lnTo>
                <a:lnTo>
                  <a:pt x="39757" y="11614"/>
                </a:lnTo>
                <a:lnTo>
                  <a:pt x="38660" y="13306"/>
                </a:lnTo>
                <a:lnTo>
                  <a:pt x="37700" y="15066"/>
                </a:lnTo>
                <a:lnTo>
                  <a:pt x="36854" y="16895"/>
                </a:lnTo>
                <a:lnTo>
                  <a:pt x="36145" y="18793"/>
                </a:lnTo>
                <a:lnTo>
                  <a:pt x="35573" y="20713"/>
                </a:lnTo>
                <a:lnTo>
                  <a:pt x="35162" y="22679"/>
                </a:lnTo>
                <a:lnTo>
                  <a:pt x="34910" y="24668"/>
                </a:lnTo>
                <a:lnTo>
                  <a:pt x="34796" y="26680"/>
                </a:lnTo>
                <a:lnTo>
                  <a:pt x="34865" y="28669"/>
                </a:lnTo>
                <a:lnTo>
                  <a:pt x="35093" y="30658"/>
                </a:lnTo>
                <a:lnTo>
                  <a:pt x="35299" y="31641"/>
                </a:lnTo>
                <a:lnTo>
                  <a:pt x="35779" y="33790"/>
                </a:lnTo>
                <a:lnTo>
                  <a:pt x="36854" y="38111"/>
                </a:lnTo>
                <a:lnTo>
                  <a:pt x="37540" y="41357"/>
                </a:lnTo>
                <a:lnTo>
                  <a:pt x="37883" y="43529"/>
                </a:lnTo>
                <a:lnTo>
                  <a:pt x="38043" y="45701"/>
                </a:lnTo>
                <a:lnTo>
                  <a:pt x="38043" y="47896"/>
                </a:lnTo>
                <a:lnTo>
                  <a:pt x="37928" y="48993"/>
                </a:lnTo>
                <a:lnTo>
                  <a:pt x="37768" y="50136"/>
                </a:lnTo>
                <a:lnTo>
                  <a:pt x="37220" y="52354"/>
                </a:lnTo>
                <a:lnTo>
                  <a:pt x="36442" y="54503"/>
                </a:lnTo>
                <a:lnTo>
                  <a:pt x="35413" y="56560"/>
                </a:lnTo>
                <a:lnTo>
                  <a:pt x="34202" y="58526"/>
                </a:lnTo>
                <a:lnTo>
                  <a:pt x="32807" y="60378"/>
                </a:lnTo>
                <a:lnTo>
                  <a:pt x="31253" y="62139"/>
                </a:lnTo>
                <a:lnTo>
                  <a:pt x="29584" y="63762"/>
                </a:lnTo>
                <a:lnTo>
                  <a:pt x="28715" y="64516"/>
                </a:lnTo>
                <a:lnTo>
                  <a:pt x="27503" y="65499"/>
                </a:lnTo>
                <a:lnTo>
                  <a:pt x="24988" y="67260"/>
                </a:lnTo>
                <a:lnTo>
                  <a:pt x="21079" y="69660"/>
                </a:lnTo>
                <a:lnTo>
                  <a:pt x="15752" y="72632"/>
                </a:lnTo>
                <a:lnTo>
                  <a:pt x="11843" y="75055"/>
                </a:lnTo>
                <a:lnTo>
                  <a:pt x="9374" y="76862"/>
                </a:lnTo>
                <a:lnTo>
                  <a:pt x="8185" y="77867"/>
                </a:lnTo>
                <a:lnTo>
                  <a:pt x="7133" y="78828"/>
                </a:lnTo>
                <a:lnTo>
                  <a:pt x="5076" y="80885"/>
                </a:lnTo>
                <a:lnTo>
                  <a:pt x="3247" y="83149"/>
                </a:lnTo>
                <a:lnTo>
                  <a:pt x="2081" y="84977"/>
                </a:lnTo>
                <a:lnTo>
                  <a:pt x="1441" y="86258"/>
                </a:lnTo>
                <a:lnTo>
                  <a:pt x="1144" y="86921"/>
                </a:lnTo>
                <a:lnTo>
                  <a:pt x="938" y="87584"/>
                </a:lnTo>
                <a:lnTo>
                  <a:pt x="343" y="90716"/>
                </a:lnTo>
                <a:lnTo>
                  <a:pt x="46" y="93551"/>
                </a:lnTo>
                <a:lnTo>
                  <a:pt x="0" y="95288"/>
                </a:lnTo>
                <a:lnTo>
                  <a:pt x="138" y="96340"/>
                </a:lnTo>
                <a:lnTo>
                  <a:pt x="321" y="96911"/>
                </a:lnTo>
                <a:lnTo>
                  <a:pt x="549" y="97300"/>
                </a:lnTo>
                <a:lnTo>
                  <a:pt x="869" y="97506"/>
                </a:lnTo>
                <a:lnTo>
                  <a:pt x="1075" y="97529"/>
                </a:lnTo>
                <a:lnTo>
                  <a:pt x="72061" y="97689"/>
                </a:lnTo>
                <a:lnTo>
                  <a:pt x="143024" y="97849"/>
                </a:lnTo>
                <a:lnTo>
                  <a:pt x="140761" y="5579"/>
                </a:lnTo>
                <a:lnTo>
                  <a:pt x="139869" y="6425"/>
                </a:lnTo>
                <a:lnTo>
                  <a:pt x="137903" y="7888"/>
                </a:lnTo>
                <a:lnTo>
                  <a:pt x="135777" y="9054"/>
                </a:lnTo>
                <a:lnTo>
                  <a:pt x="133491" y="9968"/>
                </a:lnTo>
                <a:lnTo>
                  <a:pt x="131090" y="10677"/>
                </a:lnTo>
                <a:lnTo>
                  <a:pt x="128621" y="11157"/>
                </a:lnTo>
                <a:lnTo>
                  <a:pt x="126106" y="11477"/>
                </a:lnTo>
                <a:lnTo>
                  <a:pt x="123592" y="11660"/>
                </a:lnTo>
                <a:lnTo>
                  <a:pt x="122357" y="11706"/>
                </a:lnTo>
                <a:lnTo>
                  <a:pt x="120459" y="11728"/>
                </a:lnTo>
                <a:lnTo>
                  <a:pt x="116733" y="11591"/>
                </a:lnTo>
                <a:lnTo>
                  <a:pt x="113098" y="11203"/>
                </a:lnTo>
                <a:lnTo>
                  <a:pt x="109509" y="10585"/>
                </a:lnTo>
                <a:lnTo>
                  <a:pt x="105965" y="9808"/>
                </a:lnTo>
                <a:lnTo>
                  <a:pt x="102421" y="8894"/>
                </a:lnTo>
                <a:lnTo>
                  <a:pt x="97118" y="7293"/>
                </a:lnTo>
                <a:lnTo>
                  <a:pt x="93505" y="6104"/>
                </a:lnTo>
                <a:lnTo>
                  <a:pt x="90716" y="5190"/>
                </a:lnTo>
                <a:lnTo>
                  <a:pt x="85069" y="3407"/>
                </a:lnTo>
                <a:lnTo>
                  <a:pt x="79377" y="1852"/>
                </a:lnTo>
                <a:lnTo>
                  <a:pt x="75056" y="938"/>
                </a:lnTo>
                <a:lnTo>
                  <a:pt x="72152" y="481"/>
                </a:lnTo>
                <a:lnTo>
                  <a:pt x="70689" y="298"/>
                </a:lnTo>
                <a:lnTo>
                  <a:pt x="69226" y="160"/>
                </a:lnTo>
                <a:lnTo>
                  <a:pt x="66277"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 name="Google Shape;22;p3"/>
          <p:cNvSpPr/>
          <p:nvPr/>
        </p:nvSpPr>
        <p:spPr>
          <a:xfrm>
            <a:off x="10518232" y="3160434"/>
            <a:ext cx="3782837" cy="3667612"/>
          </a:xfrm>
          <a:custGeom>
            <a:avLst/>
            <a:gdLst/>
            <a:ahLst/>
            <a:cxnLst/>
            <a:rect l="l" t="t" r="r" b="b"/>
            <a:pathLst>
              <a:path w="103611" h="100455" fill="none" extrusionOk="0">
                <a:moveTo>
                  <a:pt x="17376" y="100455"/>
                </a:moveTo>
                <a:lnTo>
                  <a:pt x="17467" y="99815"/>
                </a:lnTo>
                <a:lnTo>
                  <a:pt x="17467" y="98580"/>
                </a:lnTo>
                <a:lnTo>
                  <a:pt x="17307" y="97346"/>
                </a:lnTo>
                <a:lnTo>
                  <a:pt x="16987" y="96134"/>
                </a:lnTo>
                <a:lnTo>
                  <a:pt x="16347" y="94328"/>
                </a:lnTo>
                <a:lnTo>
                  <a:pt x="15181" y="92019"/>
                </a:lnTo>
                <a:lnTo>
                  <a:pt x="14541" y="90921"/>
                </a:lnTo>
                <a:lnTo>
                  <a:pt x="11638" y="86075"/>
                </a:lnTo>
                <a:lnTo>
                  <a:pt x="7271" y="78850"/>
                </a:lnTo>
                <a:lnTo>
                  <a:pt x="5259" y="75124"/>
                </a:lnTo>
                <a:lnTo>
                  <a:pt x="4025" y="72609"/>
                </a:lnTo>
                <a:lnTo>
                  <a:pt x="3453" y="71329"/>
                </a:lnTo>
                <a:lnTo>
                  <a:pt x="2904" y="70026"/>
                </a:lnTo>
                <a:lnTo>
                  <a:pt x="1921" y="67351"/>
                </a:lnTo>
                <a:lnTo>
                  <a:pt x="1121" y="64630"/>
                </a:lnTo>
                <a:lnTo>
                  <a:pt x="504" y="61864"/>
                </a:lnTo>
                <a:lnTo>
                  <a:pt x="115" y="59075"/>
                </a:lnTo>
                <a:lnTo>
                  <a:pt x="1" y="56263"/>
                </a:lnTo>
                <a:lnTo>
                  <a:pt x="138" y="53474"/>
                </a:lnTo>
                <a:lnTo>
                  <a:pt x="573" y="50731"/>
                </a:lnTo>
                <a:lnTo>
                  <a:pt x="915" y="49359"/>
                </a:lnTo>
                <a:lnTo>
                  <a:pt x="1373" y="47896"/>
                </a:lnTo>
                <a:lnTo>
                  <a:pt x="2584" y="45107"/>
                </a:lnTo>
                <a:lnTo>
                  <a:pt x="4116" y="42477"/>
                </a:lnTo>
                <a:lnTo>
                  <a:pt x="5945" y="40031"/>
                </a:lnTo>
                <a:lnTo>
                  <a:pt x="8048" y="37791"/>
                </a:lnTo>
                <a:lnTo>
                  <a:pt x="10380" y="35779"/>
                </a:lnTo>
                <a:lnTo>
                  <a:pt x="12872" y="33973"/>
                </a:lnTo>
                <a:lnTo>
                  <a:pt x="15547" y="32418"/>
                </a:lnTo>
                <a:lnTo>
                  <a:pt x="16919" y="31755"/>
                </a:lnTo>
                <a:lnTo>
                  <a:pt x="18336" y="31115"/>
                </a:lnTo>
                <a:lnTo>
                  <a:pt x="21194" y="30041"/>
                </a:lnTo>
                <a:lnTo>
                  <a:pt x="24120" y="29195"/>
                </a:lnTo>
                <a:lnTo>
                  <a:pt x="27115" y="28555"/>
                </a:lnTo>
                <a:lnTo>
                  <a:pt x="30156" y="28075"/>
                </a:lnTo>
                <a:lnTo>
                  <a:pt x="33219" y="27777"/>
                </a:lnTo>
                <a:lnTo>
                  <a:pt x="36283" y="27640"/>
                </a:lnTo>
                <a:lnTo>
                  <a:pt x="39369" y="27617"/>
                </a:lnTo>
                <a:lnTo>
                  <a:pt x="40901" y="27663"/>
                </a:lnTo>
                <a:lnTo>
                  <a:pt x="43804" y="27777"/>
                </a:lnTo>
                <a:lnTo>
                  <a:pt x="49611" y="28280"/>
                </a:lnTo>
                <a:lnTo>
                  <a:pt x="55395" y="28852"/>
                </a:lnTo>
                <a:lnTo>
                  <a:pt x="61202" y="29355"/>
                </a:lnTo>
                <a:lnTo>
                  <a:pt x="64106" y="29515"/>
                </a:lnTo>
                <a:lnTo>
                  <a:pt x="65569" y="29561"/>
                </a:lnTo>
                <a:lnTo>
                  <a:pt x="68495" y="29561"/>
                </a:lnTo>
                <a:lnTo>
                  <a:pt x="71421" y="29446"/>
                </a:lnTo>
                <a:lnTo>
                  <a:pt x="74325" y="29195"/>
                </a:lnTo>
                <a:lnTo>
                  <a:pt x="77205" y="28760"/>
                </a:lnTo>
                <a:lnTo>
                  <a:pt x="80040" y="28143"/>
                </a:lnTo>
                <a:lnTo>
                  <a:pt x="82807" y="27297"/>
                </a:lnTo>
                <a:lnTo>
                  <a:pt x="85504" y="26246"/>
                </a:lnTo>
                <a:lnTo>
                  <a:pt x="86807" y="25628"/>
                </a:lnTo>
                <a:lnTo>
                  <a:pt x="87699" y="25148"/>
                </a:lnTo>
                <a:lnTo>
                  <a:pt x="89414" y="24142"/>
                </a:lnTo>
                <a:lnTo>
                  <a:pt x="91060" y="22999"/>
                </a:lnTo>
                <a:lnTo>
                  <a:pt x="92637" y="21765"/>
                </a:lnTo>
                <a:lnTo>
                  <a:pt x="94123" y="20416"/>
                </a:lnTo>
                <a:lnTo>
                  <a:pt x="95518" y="18976"/>
                </a:lnTo>
                <a:lnTo>
                  <a:pt x="96821" y="17444"/>
                </a:lnTo>
                <a:lnTo>
                  <a:pt x="98010" y="15843"/>
                </a:lnTo>
                <a:lnTo>
                  <a:pt x="99107" y="14175"/>
                </a:lnTo>
                <a:lnTo>
                  <a:pt x="100113" y="12437"/>
                </a:lnTo>
                <a:lnTo>
                  <a:pt x="100982" y="10631"/>
                </a:lnTo>
                <a:lnTo>
                  <a:pt x="101759" y="8779"/>
                </a:lnTo>
                <a:lnTo>
                  <a:pt x="102399" y="6882"/>
                </a:lnTo>
                <a:lnTo>
                  <a:pt x="102902" y="4938"/>
                </a:lnTo>
                <a:lnTo>
                  <a:pt x="103291" y="2995"/>
                </a:lnTo>
                <a:lnTo>
                  <a:pt x="103542" y="1006"/>
                </a:lnTo>
                <a:lnTo>
                  <a:pt x="103611" y="0"/>
                </a:lnTo>
              </a:path>
            </a:pathLst>
          </a:custGeom>
          <a:noFill/>
          <a:ln w="28575" cap="flat" cmpd="sng">
            <a:solidFill>
              <a:srgbClr val="FDFFFF"/>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 name="Google Shape;23;p3"/>
          <p:cNvSpPr/>
          <p:nvPr/>
        </p:nvSpPr>
        <p:spPr>
          <a:xfrm rot="-10565234" flipH="1">
            <a:off x="-540392" y="-1211424"/>
            <a:ext cx="8410675" cy="2859971"/>
          </a:xfrm>
          <a:custGeom>
            <a:avLst/>
            <a:gdLst/>
            <a:ahLst/>
            <a:cxnLst/>
            <a:rect l="l" t="t" r="r" b="b"/>
            <a:pathLst>
              <a:path w="158982" h="88796" extrusionOk="0">
                <a:moveTo>
                  <a:pt x="6425" y="0"/>
                </a:moveTo>
                <a:lnTo>
                  <a:pt x="6082" y="115"/>
                </a:lnTo>
                <a:lnTo>
                  <a:pt x="5053" y="823"/>
                </a:lnTo>
                <a:lnTo>
                  <a:pt x="4710" y="938"/>
                </a:lnTo>
                <a:lnTo>
                  <a:pt x="4641" y="2469"/>
                </a:lnTo>
                <a:lnTo>
                  <a:pt x="4641" y="5510"/>
                </a:lnTo>
                <a:lnTo>
                  <a:pt x="4733" y="7042"/>
                </a:lnTo>
                <a:lnTo>
                  <a:pt x="1029" y="80862"/>
                </a:lnTo>
                <a:lnTo>
                  <a:pt x="526" y="80794"/>
                </a:lnTo>
                <a:lnTo>
                  <a:pt x="0" y="80839"/>
                </a:lnTo>
                <a:lnTo>
                  <a:pt x="158593" y="88795"/>
                </a:lnTo>
                <a:lnTo>
                  <a:pt x="158410" y="88384"/>
                </a:lnTo>
                <a:lnTo>
                  <a:pt x="158159" y="87378"/>
                </a:lnTo>
                <a:lnTo>
                  <a:pt x="158021" y="85663"/>
                </a:lnTo>
                <a:lnTo>
                  <a:pt x="158204" y="83148"/>
                </a:lnTo>
                <a:lnTo>
                  <a:pt x="158684" y="80862"/>
                </a:lnTo>
                <a:lnTo>
                  <a:pt x="158982" y="79948"/>
                </a:lnTo>
                <a:lnTo>
                  <a:pt x="157038" y="79994"/>
                </a:lnTo>
                <a:lnTo>
                  <a:pt x="153129" y="79971"/>
                </a:lnTo>
                <a:lnTo>
                  <a:pt x="149220" y="79834"/>
                </a:lnTo>
                <a:lnTo>
                  <a:pt x="145310" y="79582"/>
                </a:lnTo>
                <a:lnTo>
                  <a:pt x="141424" y="79216"/>
                </a:lnTo>
                <a:lnTo>
                  <a:pt x="137537" y="78713"/>
                </a:lnTo>
                <a:lnTo>
                  <a:pt x="133674" y="78119"/>
                </a:lnTo>
                <a:lnTo>
                  <a:pt x="129833" y="77387"/>
                </a:lnTo>
                <a:lnTo>
                  <a:pt x="127912" y="76976"/>
                </a:lnTo>
                <a:lnTo>
                  <a:pt x="125055" y="76336"/>
                </a:lnTo>
                <a:lnTo>
                  <a:pt x="120780" y="75147"/>
                </a:lnTo>
                <a:lnTo>
                  <a:pt x="117990" y="74232"/>
                </a:lnTo>
                <a:lnTo>
                  <a:pt x="115224" y="73226"/>
                </a:lnTo>
                <a:lnTo>
                  <a:pt x="112526" y="72061"/>
                </a:lnTo>
                <a:lnTo>
                  <a:pt x="109920" y="70757"/>
                </a:lnTo>
                <a:lnTo>
                  <a:pt x="107360" y="69294"/>
                </a:lnTo>
                <a:lnTo>
                  <a:pt x="106148" y="68494"/>
                </a:lnTo>
                <a:lnTo>
                  <a:pt x="104708" y="67511"/>
                </a:lnTo>
                <a:lnTo>
                  <a:pt x="101987" y="65362"/>
                </a:lnTo>
                <a:lnTo>
                  <a:pt x="99427" y="63053"/>
                </a:lnTo>
                <a:lnTo>
                  <a:pt x="97003" y="60584"/>
                </a:lnTo>
                <a:lnTo>
                  <a:pt x="94694" y="57978"/>
                </a:lnTo>
                <a:lnTo>
                  <a:pt x="92477" y="55280"/>
                </a:lnTo>
                <a:lnTo>
                  <a:pt x="89253" y="51119"/>
                </a:lnTo>
                <a:lnTo>
                  <a:pt x="85046" y="45472"/>
                </a:lnTo>
                <a:lnTo>
                  <a:pt x="80748" y="39871"/>
                </a:lnTo>
                <a:lnTo>
                  <a:pt x="77365" y="35893"/>
                </a:lnTo>
                <a:lnTo>
                  <a:pt x="74987" y="33356"/>
                </a:lnTo>
                <a:lnTo>
                  <a:pt x="72495" y="30955"/>
                </a:lnTo>
                <a:lnTo>
                  <a:pt x="69820" y="28715"/>
                </a:lnTo>
                <a:lnTo>
                  <a:pt x="68426" y="27663"/>
                </a:lnTo>
                <a:lnTo>
                  <a:pt x="67100" y="26726"/>
                </a:lnTo>
                <a:lnTo>
                  <a:pt x="64357" y="25034"/>
                </a:lnTo>
                <a:lnTo>
                  <a:pt x="61499" y="23502"/>
                </a:lnTo>
                <a:lnTo>
                  <a:pt x="58572" y="22131"/>
                </a:lnTo>
                <a:lnTo>
                  <a:pt x="57064" y="21513"/>
                </a:lnTo>
                <a:lnTo>
                  <a:pt x="54823" y="20644"/>
                </a:lnTo>
                <a:lnTo>
                  <a:pt x="50228" y="19158"/>
                </a:lnTo>
                <a:lnTo>
                  <a:pt x="45541" y="18015"/>
                </a:lnTo>
                <a:lnTo>
                  <a:pt x="40809" y="17215"/>
                </a:lnTo>
                <a:lnTo>
                  <a:pt x="38408" y="16964"/>
                </a:lnTo>
                <a:lnTo>
                  <a:pt x="33767" y="16621"/>
                </a:lnTo>
                <a:lnTo>
                  <a:pt x="27983" y="16186"/>
                </a:lnTo>
                <a:lnTo>
                  <a:pt x="25720" y="15889"/>
                </a:lnTo>
                <a:lnTo>
                  <a:pt x="23457" y="15432"/>
                </a:lnTo>
                <a:lnTo>
                  <a:pt x="21239" y="14838"/>
                </a:lnTo>
                <a:lnTo>
                  <a:pt x="20165" y="14449"/>
                </a:lnTo>
                <a:lnTo>
                  <a:pt x="18953" y="13969"/>
                </a:lnTo>
                <a:lnTo>
                  <a:pt x="16667" y="12780"/>
                </a:lnTo>
                <a:lnTo>
                  <a:pt x="14541" y="11340"/>
                </a:lnTo>
                <a:lnTo>
                  <a:pt x="12574" y="9694"/>
                </a:lnTo>
                <a:lnTo>
                  <a:pt x="10791" y="7819"/>
                </a:lnTo>
                <a:lnTo>
                  <a:pt x="9237" y="5761"/>
                </a:lnTo>
                <a:lnTo>
                  <a:pt x="7911" y="3567"/>
                </a:lnTo>
                <a:lnTo>
                  <a:pt x="6836" y="1212"/>
                </a:lnTo>
                <a:lnTo>
                  <a:pt x="642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 name="Google Shape;24;p3"/>
          <p:cNvSpPr/>
          <p:nvPr/>
        </p:nvSpPr>
        <p:spPr>
          <a:xfrm rot="5218157" flipH="1">
            <a:off x="1074624" y="-2523867"/>
            <a:ext cx="1913955" cy="5225627"/>
          </a:xfrm>
          <a:custGeom>
            <a:avLst/>
            <a:gdLst/>
            <a:ahLst/>
            <a:cxnLst/>
            <a:rect l="l" t="t" r="r" b="b"/>
            <a:pathLst>
              <a:path w="103611" h="100455" fill="none" extrusionOk="0">
                <a:moveTo>
                  <a:pt x="17376" y="100455"/>
                </a:moveTo>
                <a:lnTo>
                  <a:pt x="17467" y="99815"/>
                </a:lnTo>
                <a:lnTo>
                  <a:pt x="17467" y="98580"/>
                </a:lnTo>
                <a:lnTo>
                  <a:pt x="17307" y="97346"/>
                </a:lnTo>
                <a:lnTo>
                  <a:pt x="16987" y="96134"/>
                </a:lnTo>
                <a:lnTo>
                  <a:pt x="16347" y="94328"/>
                </a:lnTo>
                <a:lnTo>
                  <a:pt x="15181" y="92019"/>
                </a:lnTo>
                <a:lnTo>
                  <a:pt x="14541" y="90921"/>
                </a:lnTo>
                <a:lnTo>
                  <a:pt x="11638" y="86075"/>
                </a:lnTo>
                <a:lnTo>
                  <a:pt x="7271" y="78850"/>
                </a:lnTo>
                <a:lnTo>
                  <a:pt x="5259" y="75124"/>
                </a:lnTo>
                <a:lnTo>
                  <a:pt x="4025" y="72609"/>
                </a:lnTo>
                <a:lnTo>
                  <a:pt x="3453" y="71329"/>
                </a:lnTo>
                <a:lnTo>
                  <a:pt x="2904" y="70026"/>
                </a:lnTo>
                <a:lnTo>
                  <a:pt x="1921" y="67351"/>
                </a:lnTo>
                <a:lnTo>
                  <a:pt x="1121" y="64630"/>
                </a:lnTo>
                <a:lnTo>
                  <a:pt x="504" y="61864"/>
                </a:lnTo>
                <a:lnTo>
                  <a:pt x="115" y="59075"/>
                </a:lnTo>
                <a:lnTo>
                  <a:pt x="1" y="56263"/>
                </a:lnTo>
                <a:lnTo>
                  <a:pt x="138" y="53474"/>
                </a:lnTo>
                <a:lnTo>
                  <a:pt x="573" y="50731"/>
                </a:lnTo>
                <a:lnTo>
                  <a:pt x="915" y="49359"/>
                </a:lnTo>
                <a:lnTo>
                  <a:pt x="1373" y="47896"/>
                </a:lnTo>
                <a:lnTo>
                  <a:pt x="2584" y="45107"/>
                </a:lnTo>
                <a:lnTo>
                  <a:pt x="4116" y="42477"/>
                </a:lnTo>
                <a:lnTo>
                  <a:pt x="5945" y="40031"/>
                </a:lnTo>
                <a:lnTo>
                  <a:pt x="8048" y="37791"/>
                </a:lnTo>
                <a:lnTo>
                  <a:pt x="10380" y="35779"/>
                </a:lnTo>
                <a:lnTo>
                  <a:pt x="12872" y="33973"/>
                </a:lnTo>
                <a:lnTo>
                  <a:pt x="15547" y="32418"/>
                </a:lnTo>
                <a:lnTo>
                  <a:pt x="16919" y="31755"/>
                </a:lnTo>
                <a:lnTo>
                  <a:pt x="18336" y="31115"/>
                </a:lnTo>
                <a:lnTo>
                  <a:pt x="21194" y="30041"/>
                </a:lnTo>
                <a:lnTo>
                  <a:pt x="24120" y="29195"/>
                </a:lnTo>
                <a:lnTo>
                  <a:pt x="27115" y="28555"/>
                </a:lnTo>
                <a:lnTo>
                  <a:pt x="30156" y="28075"/>
                </a:lnTo>
                <a:lnTo>
                  <a:pt x="33219" y="27777"/>
                </a:lnTo>
                <a:lnTo>
                  <a:pt x="36283" y="27640"/>
                </a:lnTo>
                <a:lnTo>
                  <a:pt x="39369" y="27617"/>
                </a:lnTo>
                <a:lnTo>
                  <a:pt x="40901" y="27663"/>
                </a:lnTo>
                <a:lnTo>
                  <a:pt x="43804" y="27777"/>
                </a:lnTo>
                <a:lnTo>
                  <a:pt x="49611" y="28280"/>
                </a:lnTo>
                <a:lnTo>
                  <a:pt x="55395" y="28852"/>
                </a:lnTo>
                <a:lnTo>
                  <a:pt x="61202" y="29355"/>
                </a:lnTo>
                <a:lnTo>
                  <a:pt x="64106" y="29515"/>
                </a:lnTo>
                <a:lnTo>
                  <a:pt x="65569" y="29561"/>
                </a:lnTo>
                <a:lnTo>
                  <a:pt x="68495" y="29561"/>
                </a:lnTo>
                <a:lnTo>
                  <a:pt x="71421" y="29446"/>
                </a:lnTo>
                <a:lnTo>
                  <a:pt x="74325" y="29195"/>
                </a:lnTo>
                <a:lnTo>
                  <a:pt x="77205" y="28760"/>
                </a:lnTo>
                <a:lnTo>
                  <a:pt x="80040" y="28143"/>
                </a:lnTo>
                <a:lnTo>
                  <a:pt x="82807" y="27297"/>
                </a:lnTo>
                <a:lnTo>
                  <a:pt x="85504" y="26246"/>
                </a:lnTo>
                <a:lnTo>
                  <a:pt x="86807" y="25628"/>
                </a:lnTo>
                <a:lnTo>
                  <a:pt x="87699" y="25148"/>
                </a:lnTo>
                <a:lnTo>
                  <a:pt x="89414" y="24142"/>
                </a:lnTo>
                <a:lnTo>
                  <a:pt x="91060" y="22999"/>
                </a:lnTo>
                <a:lnTo>
                  <a:pt x="92637" y="21765"/>
                </a:lnTo>
                <a:lnTo>
                  <a:pt x="94123" y="20416"/>
                </a:lnTo>
                <a:lnTo>
                  <a:pt x="95518" y="18976"/>
                </a:lnTo>
                <a:lnTo>
                  <a:pt x="96821" y="17444"/>
                </a:lnTo>
                <a:lnTo>
                  <a:pt x="98010" y="15843"/>
                </a:lnTo>
                <a:lnTo>
                  <a:pt x="99107" y="14175"/>
                </a:lnTo>
                <a:lnTo>
                  <a:pt x="100113" y="12437"/>
                </a:lnTo>
                <a:lnTo>
                  <a:pt x="100982" y="10631"/>
                </a:lnTo>
                <a:lnTo>
                  <a:pt x="101759" y="8779"/>
                </a:lnTo>
                <a:lnTo>
                  <a:pt x="102399" y="6882"/>
                </a:lnTo>
                <a:lnTo>
                  <a:pt x="102902" y="4938"/>
                </a:lnTo>
                <a:lnTo>
                  <a:pt x="103291" y="2995"/>
                </a:lnTo>
                <a:lnTo>
                  <a:pt x="103542" y="1006"/>
                </a:lnTo>
                <a:lnTo>
                  <a:pt x="103611" y="0"/>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 name="Google Shape;25;p3"/>
          <p:cNvSpPr/>
          <p:nvPr/>
        </p:nvSpPr>
        <p:spPr>
          <a:xfrm rot="230585" flipH="1">
            <a:off x="-6423931" y="5746855"/>
            <a:ext cx="11155948" cy="1655443"/>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 name="Google Shape;26;p3"/>
          <p:cNvSpPr/>
          <p:nvPr/>
        </p:nvSpPr>
        <p:spPr>
          <a:xfrm rot="-10269600">
            <a:off x="-493413" y="6030534"/>
            <a:ext cx="8779053" cy="3183665"/>
          </a:xfrm>
          <a:custGeom>
            <a:avLst/>
            <a:gdLst/>
            <a:ahLst/>
            <a:cxnLst/>
            <a:rect l="l" t="t" r="r" b="b"/>
            <a:pathLst>
              <a:path w="152100" h="108229" fill="none" extrusionOk="0">
                <a:moveTo>
                  <a:pt x="0" y="81297"/>
                </a:moveTo>
                <a:lnTo>
                  <a:pt x="1258" y="80383"/>
                </a:lnTo>
                <a:lnTo>
                  <a:pt x="3864" y="78691"/>
                </a:lnTo>
                <a:lnTo>
                  <a:pt x="6539" y="77205"/>
                </a:lnTo>
                <a:lnTo>
                  <a:pt x="9282" y="75879"/>
                </a:lnTo>
                <a:lnTo>
                  <a:pt x="12071" y="74736"/>
                </a:lnTo>
                <a:lnTo>
                  <a:pt x="14906" y="73776"/>
                </a:lnTo>
                <a:lnTo>
                  <a:pt x="17787" y="72976"/>
                </a:lnTo>
                <a:lnTo>
                  <a:pt x="20736" y="72358"/>
                </a:lnTo>
                <a:lnTo>
                  <a:pt x="23685" y="71901"/>
                </a:lnTo>
                <a:lnTo>
                  <a:pt x="26680" y="71604"/>
                </a:lnTo>
                <a:lnTo>
                  <a:pt x="29698" y="71444"/>
                </a:lnTo>
                <a:lnTo>
                  <a:pt x="32716" y="71467"/>
                </a:lnTo>
                <a:lnTo>
                  <a:pt x="35733" y="71627"/>
                </a:lnTo>
                <a:lnTo>
                  <a:pt x="38774" y="71924"/>
                </a:lnTo>
                <a:lnTo>
                  <a:pt x="41792" y="72358"/>
                </a:lnTo>
                <a:lnTo>
                  <a:pt x="44809" y="72953"/>
                </a:lnTo>
                <a:lnTo>
                  <a:pt x="46318" y="73296"/>
                </a:lnTo>
                <a:lnTo>
                  <a:pt x="49176" y="74004"/>
                </a:lnTo>
                <a:lnTo>
                  <a:pt x="55052" y="75719"/>
                </a:lnTo>
                <a:lnTo>
                  <a:pt x="59441" y="77296"/>
                </a:lnTo>
                <a:lnTo>
                  <a:pt x="62299" y="78485"/>
                </a:lnTo>
                <a:lnTo>
                  <a:pt x="65042" y="79811"/>
                </a:lnTo>
                <a:lnTo>
                  <a:pt x="67626" y="81274"/>
                </a:lnTo>
                <a:lnTo>
                  <a:pt x="68860" y="82052"/>
                </a:lnTo>
                <a:lnTo>
                  <a:pt x="73318" y="85047"/>
                </a:lnTo>
                <a:lnTo>
                  <a:pt x="82189" y="91288"/>
                </a:lnTo>
                <a:lnTo>
                  <a:pt x="88978" y="95837"/>
                </a:lnTo>
                <a:lnTo>
                  <a:pt x="93619" y="98695"/>
                </a:lnTo>
                <a:lnTo>
                  <a:pt x="98352" y="101347"/>
                </a:lnTo>
                <a:lnTo>
                  <a:pt x="103221" y="103702"/>
                </a:lnTo>
                <a:lnTo>
                  <a:pt x="105736" y="104731"/>
                </a:lnTo>
                <a:lnTo>
                  <a:pt x="106971" y="105211"/>
                </a:lnTo>
                <a:lnTo>
                  <a:pt x="109531" y="106079"/>
                </a:lnTo>
                <a:lnTo>
                  <a:pt x="112160" y="106811"/>
                </a:lnTo>
                <a:lnTo>
                  <a:pt x="114858" y="107405"/>
                </a:lnTo>
                <a:lnTo>
                  <a:pt x="117601" y="107840"/>
                </a:lnTo>
                <a:lnTo>
                  <a:pt x="120391" y="108114"/>
                </a:lnTo>
                <a:lnTo>
                  <a:pt x="123157" y="108228"/>
                </a:lnTo>
                <a:lnTo>
                  <a:pt x="125923" y="108160"/>
                </a:lnTo>
                <a:lnTo>
                  <a:pt x="128667" y="107885"/>
                </a:lnTo>
                <a:lnTo>
                  <a:pt x="131341" y="107405"/>
                </a:lnTo>
                <a:lnTo>
                  <a:pt x="133971" y="106697"/>
                </a:lnTo>
                <a:lnTo>
                  <a:pt x="136508" y="105782"/>
                </a:lnTo>
                <a:lnTo>
                  <a:pt x="138932" y="104616"/>
                </a:lnTo>
                <a:lnTo>
                  <a:pt x="141241" y="103222"/>
                </a:lnTo>
                <a:lnTo>
                  <a:pt x="143413" y="101553"/>
                </a:lnTo>
                <a:lnTo>
                  <a:pt x="145401" y="99609"/>
                </a:lnTo>
                <a:lnTo>
                  <a:pt x="146339" y="98512"/>
                </a:lnTo>
                <a:lnTo>
                  <a:pt x="146910" y="97803"/>
                </a:lnTo>
                <a:lnTo>
                  <a:pt x="147939" y="96340"/>
                </a:lnTo>
                <a:lnTo>
                  <a:pt x="148854" y="94786"/>
                </a:lnTo>
                <a:lnTo>
                  <a:pt x="149654" y="93185"/>
                </a:lnTo>
                <a:lnTo>
                  <a:pt x="150317" y="91516"/>
                </a:lnTo>
                <a:lnTo>
                  <a:pt x="150888" y="89825"/>
                </a:lnTo>
                <a:lnTo>
                  <a:pt x="151346" y="88064"/>
                </a:lnTo>
                <a:lnTo>
                  <a:pt x="151688" y="86281"/>
                </a:lnTo>
                <a:lnTo>
                  <a:pt x="152031" y="83583"/>
                </a:lnTo>
                <a:lnTo>
                  <a:pt x="152100" y="79926"/>
                </a:lnTo>
                <a:lnTo>
                  <a:pt x="151780" y="76268"/>
                </a:lnTo>
                <a:lnTo>
                  <a:pt x="151094" y="72678"/>
                </a:lnTo>
                <a:lnTo>
                  <a:pt x="150591" y="70918"/>
                </a:lnTo>
                <a:lnTo>
                  <a:pt x="150180" y="69661"/>
                </a:lnTo>
                <a:lnTo>
                  <a:pt x="149242" y="67214"/>
                </a:lnTo>
                <a:lnTo>
                  <a:pt x="148122" y="64883"/>
                </a:lnTo>
                <a:lnTo>
                  <a:pt x="146888" y="62642"/>
                </a:lnTo>
                <a:lnTo>
                  <a:pt x="144853" y="59373"/>
                </a:lnTo>
                <a:lnTo>
                  <a:pt x="141926" y="55189"/>
                </a:lnTo>
                <a:lnTo>
                  <a:pt x="139000" y="51028"/>
                </a:lnTo>
                <a:lnTo>
                  <a:pt x="136920" y="47851"/>
                </a:lnTo>
                <a:lnTo>
                  <a:pt x="135617" y="45679"/>
                </a:lnTo>
                <a:lnTo>
                  <a:pt x="134451" y="43461"/>
                </a:lnTo>
                <a:lnTo>
                  <a:pt x="133445" y="41129"/>
                </a:lnTo>
                <a:lnTo>
                  <a:pt x="132599" y="38729"/>
                </a:lnTo>
                <a:lnTo>
                  <a:pt x="131936" y="36214"/>
                </a:lnTo>
                <a:lnTo>
                  <a:pt x="131707" y="34888"/>
                </a:lnTo>
                <a:lnTo>
                  <a:pt x="131547" y="33722"/>
                </a:lnTo>
                <a:lnTo>
                  <a:pt x="131319" y="31344"/>
                </a:lnTo>
                <a:lnTo>
                  <a:pt x="131227" y="28967"/>
                </a:lnTo>
                <a:lnTo>
                  <a:pt x="131273" y="26566"/>
                </a:lnTo>
                <a:lnTo>
                  <a:pt x="131456" y="24189"/>
                </a:lnTo>
                <a:lnTo>
                  <a:pt x="131799" y="21811"/>
                </a:lnTo>
                <a:lnTo>
                  <a:pt x="132256" y="19479"/>
                </a:lnTo>
                <a:lnTo>
                  <a:pt x="132850" y="17170"/>
                </a:lnTo>
                <a:lnTo>
                  <a:pt x="133582" y="14884"/>
                </a:lnTo>
                <a:lnTo>
                  <a:pt x="134451" y="12666"/>
                </a:lnTo>
                <a:lnTo>
                  <a:pt x="135434" y="10494"/>
                </a:lnTo>
                <a:lnTo>
                  <a:pt x="136554" y="8391"/>
                </a:lnTo>
                <a:lnTo>
                  <a:pt x="137811" y="6379"/>
                </a:lnTo>
                <a:lnTo>
                  <a:pt x="139183" y="4436"/>
                </a:lnTo>
                <a:lnTo>
                  <a:pt x="140692" y="2584"/>
                </a:lnTo>
                <a:lnTo>
                  <a:pt x="142338" y="824"/>
                </a:lnTo>
                <a:lnTo>
                  <a:pt x="143184" y="1"/>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3992730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57"/>
        <p:cNvGrpSpPr/>
        <p:nvPr/>
      </p:nvGrpSpPr>
      <p:grpSpPr>
        <a:xfrm>
          <a:off x="0" y="0"/>
          <a:ext cx="0" cy="0"/>
          <a:chOff x="0" y="0"/>
          <a:chExt cx="0" cy="0"/>
        </a:xfrm>
      </p:grpSpPr>
      <p:sp>
        <p:nvSpPr>
          <p:cNvPr id="258" name="Google Shape;258;p26"/>
          <p:cNvSpPr/>
          <p:nvPr/>
        </p:nvSpPr>
        <p:spPr>
          <a:xfrm rot="-138344" flipH="1">
            <a:off x="-7049038" y="6292499"/>
            <a:ext cx="10875191" cy="13988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9" name="Google Shape;259;p26"/>
          <p:cNvSpPr/>
          <p:nvPr/>
        </p:nvSpPr>
        <p:spPr>
          <a:xfrm rot="10513411">
            <a:off x="-7408224" y="4902132"/>
            <a:ext cx="14296591" cy="4769904"/>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0" name="Google Shape;260;p26"/>
          <p:cNvSpPr/>
          <p:nvPr/>
        </p:nvSpPr>
        <p:spPr>
          <a:xfrm rot="10731167" flipH="1">
            <a:off x="8200777" y="-530878"/>
            <a:ext cx="8534609" cy="1655425"/>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1" name="Google Shape;261;p26"/>
          <p:cNvSpPr/>
          <p:nvPr/>
        </p:nvSpPr>
        <p:spPr>
          <a:xfrm rot="491653">
            <a:off x="4122198" y="-2066253"/>
            <a:ext cx="8779103" cy="3183780"/>
          </a:xfrm>
          <a:custGeom>
            <a:avLst/>
            <a:gdLst/>
            <a:ahLst/>
            <a:cxnLst/>
            <a:rect l="l" t="t" r="r" b="b"/>
            <a:pathLst>
              <a:path w="152100" h="108229" fill="none" extrusionOk="0">
                <a:moveTo>
                  <a:pt x="0" y="81297"/>
                </a:moveTo>
                <a:lnTo>
                  <a:pt x="1258" y="80383"/>
                </a:lnTo>
                <a:lnTo>
                  <a:pt x="3864" y="78691"/>
                </a:lnTo>
                <a:lnTo>
                  <a:pt x="6539" y="77205"/>
                </a:lnTo>
                <a:lnTo>
                  <a:pt x="9282" y="75879"/>
                </a:lnTo>
                <a:lnTo>
                  <a:pt x="12071" y="74736"/>
                </a:lnTo>
                <a:lnTo>
                  <a:pt x="14906" y="73776"/>
                </a:lnTo>
                <a:lnTo>
                  <a:pt x="17787" y="72976"/>
                </a:lnTo>
                <a:lnTo>
                  <a:pt x="20736" y="72358"/>
                </a:lnTo>
                <a:lnTo>
                  <a:pt x="23685" y="71901"/>
                </a:lnTo>
                <a:lnTo>
                  <a:pt x="26680" y="71604"/>
                </a:lnTo>
                <a:lnTo>
                  <a:pt x="29698" y="71444"/>
                </a:lnTo>
                <a:lnTo>
                  <a:pt x="32716" y="71467"/>
                </a:lnTo>
                <a:lnTo>
                  <a:pt x="35733" y="71627"/>
                </a:lnTo>
                <a:lnTo>
                  <a:pt x="38774" y="71924"/>
                </a:lnTo>
                <a:lnTo>
                  <a:pt x="41792" y="72358"/>
                </a:lnTo>
                <a:lnTo>
                  <a:pt x="44809" y="72953"/>
                </a:lnTo>
                <a:lnTo>
                  <a:pt x="46318" y="73296"/>
                </a:lnTo>
                <a:lnTo>
                  <a:pt x="49176" y="74004"/>
                </a:lnTo>
                <a:lnTo>
                  <a:pt x="55052" y="75719"/>
                </a:lnTo>
                <a:lnTo>
                  <a:pt x="59441" y="77296"/>
                </a:lnTo>
                <a:lnTo>
                  <a:pt x="62299" y="78485"/>
                </a:lnTo>
                <a:lnTo>
                  <a:pt x="65042" y="79811"/>
                </a:lnTo>
                <a:lnTo>
                  <a:pt x="67626" y="81274"/>
                </a:lnTo>
                <a:lnTo>
                  <a:pt x="68860" y="82052"/>
                </a:lnTo>
                <a:lnTo>
                  <a:pt x="73318" y="85047"/>
                </a:lnTo>
                <a:lnTo>
                  <a:pt x="82189" y="91288"/>
                </a:lnTo>
                <a:lnTo>
                  <a:pt x="88978" y="95837"/>
                </a:lnTo>
                <a:lnTo>
                  <a:pt x="93619" y="98695"/>
                </a:lnTo>
                <a:lnTo>
                  <a:pt x="98352" y="101347"/>
                </a:lnTo>
                <a:lnTo>
                  <a:pt x="103221" y="103702"/>
                </a:lnTo>
                <a:lnTo>
                  <a:pt x="105736" y="104731"/>
                </a:lnTo>
                <a:lnTo>
                  <a:pt x="106971" y="105211"/>
                </a:lnTo>
                <a:lnTo>
                  <a:pt x="109531" y="106079"/>
                </a:lnTo>
                <a:lnTo>
                  <a:pt x="112160" y="106811"/>
                </a:lnTo>
                <a:lnTo>
                  <a:pt x="114858" y="107405"/>
                </a:lnTo>
                <a:lnTo>
                  <a:pt x="117601" y="107840"/>
                </a:lnTo>
                <a:lnTo>
                  <a:pt x="120391" y="108114"/>
                </a:lnTo>
                <a:lnTo>
                  <a:pt x="123157" y="108228"/>
                </a:lnTo>
                <a:lnTo>
                  <a:pt x="125923" y="108160"/>
                </a:lnTo>
                <a:lnTo>
                  <a:pt x="128667" y="107885"/>
                </a:lnTo>
                <a:lnTo>
                  <a:pt x="131341" y="107405"/>
                </a:lnTo>
                <a:lnTo>
                  <a:pt x="133971" y="106697"/>
                </a:lnTo>
                <a:lnTo>
                  <a:pt x="136508" y="105782"/>
                </a:lnTo>
                <a:lnTo>
                  <a:pt x="138932" y="104616"/>
                </a:lnTo>
                <a:lnTo>
                  <a:pt x="141241" y="103222"/>
                </a:lnTo>
                <a:lnTo>
                  <a:pt x="143413" y="101553"/>
                </a:lnTo>
                <a:lnTo>
                  <a:pt x="145401" y="99609"/>
                </a:lnTo>
                <a:lnTo>
                  <a:pt x="146339" y="98512"/>
                </a:lnTo>
                <a:lnTo>
                  <a:pt x="146910" y="97803"/>
                </a:lnTo>
                <a:lnTo>
                  <a:pt x="147939" y="96340"/>
                </a:lnTo>
                <a:lnTo>
                  <a:pt x="148854" y="94786"/>
                </a:lnTo>
                <a:lnTo>
                  <a:pt x="149654" y="93185"/>
                </a:lnTo>
                <a:lnTo>
                  <a:pt x="150317" y="91516"/>
                </a:lnTo>
                <a:lnTo>
                  <a:pt x="150888" y="89825"/>
                </a:lnTo>
                <a:lnTo>
                  <a:pt x="151346" y="88064"/>
                </a:lnTo>
                <a:lnTo>
                  <a:pt x="151688" y="86281"/>
                </a:lnTo>
                <a:lnTo>
                  <a:pt x="152031" y="83583"/>
                </a:lnTo>
                <a:lnTo>
                  <a:pt x="152100" y="79926"/>
                </a:lnTo>
                <a:lnTo>
                  <a:pt x="151780" y="76268"/>
                </a:lnTo>
                <a:lnTo>
                  <a:pt x="151094" y="72678"/>
                </a:lnTo>
                <a:lnTo>
                  <a:pt x="150591" y="70918"/>
                </a:lnTo>
                <a:lnTo>
                  <a:pt x="150180" y="69661"/>
                </a:lnTo>
                <a:lnTo>
                  <a:pt x="149242" y="67214"/>
                </a:lnTo>
                <a:lnTo>
                  <a:pt x="148122" y="64883"/>
                </a:lnTo>
                <a:lnTo>
                  <a:pt x="146888" y="62642"/>
                </a:lnTo>
                <a:lnTo>
                  <a:pt x="144853" y="59373"/>
                </a:lnTo>
                <a:lnTo>
                  <a:pt x="141926" y="55189"/>
                </a:lnTo>
                <a:lnTo>
                  <a:pt x="139000" y="51028"/>
                </a:lnTo>
                <a:lnTo>
                  <a:pt x="136920" y="47851"/>
                </a:lnTo>
                <a:lnTo>
                  <a:pt x="135617" y="45679"/>
                </a:lnTo>
                <a:lnTo>
                  <a:pt x="134451" y="43461"/>
                </a:lnTo>
                <a:lnTo>
                  <a:pt x="133445" y="41129"/>
                </a:lnTo>
                <a:lnTo>
                  <a:pt x="132599" y="38729"/>
                </a:lnTo>
                <a:lnTo>
                  <a:pt x="131936" y="36214"/>
                </a:lnTo>
                <a:lnTo>
                  <a:pt x="131707" y="34888"/>
                </a:lnTo>
                <a:lnTo>
                  <a:pt x="131547" y="33722"/>
                </a:lnTo>
                <a:lnTo>
                  <a:pt x="131319" y="31344"/>
                </a:lnTo>
                <a:lnTo>
                  <a:pt x="131227" y="28967"/>
                </a:lnTo>
                <a:lnTo>
                  <a:pt x="131273" y="26566"/>
                </a:lnTo>
                <a:lnTo>
                  <a:pt x="131456" y="24189"/>
                </a:lnTo>
                <a:lnTo>
                  <a:pt x="131799" y="21811"/>
                </a:lnTo>
                <a:lnTo>
                  <a:pt x="132256" y="19479"/>
                </a:lnTo>
                <a:lnTo>
                  <a:pt x="132850" y="17170"/>
                </a:lnTo>
                <a:lnTo>
                  <a:pt x="133582" y="14884"/>
                </a:lnTo>
                <a:lnTo>
                  <a:pt x="134451" y="12666"/>
                </a:lnTo>
                <a:lnTo>
                  <a:pt x="135434" y="10494"/>
                </a:lnTo>
                <a:lnTo>
                  <a:pt x="136554" y="8391"/>
                </a:lnTo>
                <a:lnTo>
                  <a:pt x="137811" y="6379"/>
                </a:lnTo>
                <a:lnTo>
                  <a:pt x="139183" y="4436"/>
                </a:lnTo>
                <a:lnTo>
                  <a:pt x="140692" y="2584"/>
                </a:lnTo>
                <a:lnTo>
                  <a:pt x="142338" y="824"/>
                </a:lnTo>
                <a:lnTo>
                  <a:pt x="143184" y="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2" name="Google Shape;262;p26"/>
          <p:cNvSpPr/>
          <p:nvPr/>
        </p:nvSpPr>
        <p:spPr>
          <a:xfrm rot="-3724802">
            <a:off x="-1474391" y="-632593"/>
            <a:ext cx="2632113" cy="2395436"/>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3" name="Google Shape;263;p26"/>
          <p:cNvSpPr/>
          <p:nvPr/>
        </p:nvSpPr>
        <p:spPr>
          <a:xfrm rot="-5616881">
            <a:off x="-2821182" y="-1264745"/>
            <a:ext cx="6194339" cy="3392956"/>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07116021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2">
  <p:cSld name="Background 2">
    <p:bg>
      <p:bgPr>
        <a:solidFill>
          <a:schemeClr val="lt2"/>
        </a:solidFill>
        <a:effectLst/>
      </p:bgPr>
    </p:bg>
    <p:spTree>
      <p:nvGrpSpPr>
        <p:cNvPr id="1" name="Shape 264"/>
        <p:cNvGrpSpPr/>
        <p:nvPr/>
      </p:nvGrpSpPr>
      <p:grpSpPr>
        <a:xfrm>
          <a:off x="0" y="0"/>
          <a:ext cx="0" cy="0"/>
          <a:chOff x="0" y="0"/>
          <a:chExt cx="0" cy="0"/>
        </a:xfrm>
      </p:grpSpPr>
      <p:sp>
        <p:nvSpPr>
          <p:cNvPr id="265" name="Google Shape;265;p27"/>
          <p:cNvSpPr/>
          <p:nvPr/>
        </p:nvSpPr>
        <p:spPr>
          <a:xfrm rot="10800000">
            <a:off x="-2414914" y="-94890"/>
            <a:ext cx="11293031" cy="12353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6" name="Google Shape;266;p27"/>
          <p:cNvSpPr/>
          <p:nvPr/>
        </p:nvSpPr>
        <p:spPr>
          <a:xfrm rot="-137095" flipH="1">
            <a:off x="-4917239" y="6023969"/>
            <a:ext cx="10059732" cy="1655340"/>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7" name="Google Shape;267;p27"/>
          <p:cNvSpPr/>
          <p:nvPr/>
        </p:nvSpPr>
        <p:spPr>
          <a:xfrm rot="-570820">
            <a:off x="-674509" y="-2358054"/>
            <a:ext cx="15953824" cy="4770039"/>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8" name="Google Shape;268;p27"/>
          <p:cNvSpPr/>
          <p:nvPr/>
        </p:nvSpPr>
        <p:spPr>
          <a:xfrm rot="-820164">
            <a:off x="-10511915" y="4043701"/>
            <a:ext cx="14296636" cy="4770168"/>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9" name="Google Shape;269;p27"/>
          <p:cNvSpPr/>
          <p:nvPr/>
        </p:nvSpPr>
        <p:spPr>
          <a:xfrm rot="-137083">
            <a:off x="8069541" y="5412255"/>
            <a:ext cx="9296169" cy="1655340"/>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0" name="Google Shape;270;p27"/>
          <p:cNvSpPr/>
          <p:nvPr/>
        </p:nvSpPr>
        <p:spPr>
          <a:xfrm rot="9979836" flipH="1">
            <a:off x="4485975" y="3948026"/>
            <a:ext cx="14296636" cy="4583781"/>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5860746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3">
  <p:cSld name="Background 3">
    <p:spTree>
      <p:nvGrpSpPr>
        <p:cNvPr id="1" name="Shape 271"/>
        <p:cNvGrpSpPr/>
        <p:nvPr/>
      </p:nvGrpSpPr>
      <p:grpSpPr>
        <a:xfrm>
          <a:off x="0" y="0"/>
          <a:ext cx="0" cy="0"/>
          <a:chOff x="0" y="0"/>
          <a:chExt cx="0" cy="0"/>
        </a:xfrm>
      </p:grpSpPr>
      <p:sp>
        <p:nvSpPr>
          <p:cNvPr id="272" name="Google Shape;272;p28"/>
          <p:cNvSpPr/>
          <p:nvPr/>
        </p:nvSpPr>
        <p:spPr>
          <a:xfrm rot="10800000">
            <a:off x="-3409197" y="-298090"/>
            <a:ext cx="11293031" cy="12353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3" name="Google Shape;273;p28"/>
          <p:cNvSpPr/>
          <p:nvPr/>
        </p:nvSpPr>
        <p:spPr>
          <a:xfrm rot="3857578">
            <a:off x="10624303" y="-823761"/>
            <a:ext cx="2610788" cy="2478231"/>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4" name="Google Shape;274;p28"/>
          <p:cNvSpPr/>
          <p:nvPr/>
        </p:nvSpPr>
        <p:spPr>
          <a:xfrm rot="-137095" flipH="1">
            <a:off x="2778761" y="6023969"/>
            <a:ext cx="10059732" cy="1655340"/>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5" name="Google Shape;275;p28"/>
          <p:cNvSpPr/>
          <p:nvPr/>
        </p:nvSpPr>
        <p:spPr>
          <a:xfrm rot="-286589">
            <a:off x="-1926224" y="-2483701"/>
            <a:ext cx="14296591" cy="4769904"/>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6" name="Google Shape;276;p28"/>
          <p:cNvSpPr/>
          <p:nvPr/>
        </p:nvSpPr>
        <p:spPr>
          <a:xfrm rot="-820164">
            <a:off x="-2631549" y="4043701"/>
            <a:ext cx="14296636" cy="4770168"/>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734927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960067" y="720000"/>
            <a:ext cx="10272000" cy="763600"/>
          </a:xfrm>
          <a:prstGeom prst="rect">
            <a:avLst/>
          </a:prstGeom>
        </p:spPr>
        <p:txBody>
          <a:bodyPr spcFirstLastPara="1" wrap="square" lIns="91425" tIns="91425" rIns="91425" bIns="91425" anchor="t"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4" name="Google Shape;34;p5"/>
          <p:cNvSpPr txBox="1">
            <a:spLocks noGrp="1"/>
          </p:cNvSpPr>
          <p:nvPr>
            <p:ph type="title" idx="2"/>
          </p:nvPr>
        </p:nvSpPr>
        <p:spPr>
          <a:xfrm>
            <a:off x="1825317" y="3835400"/>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35" name="Google Shape;35;p5"/>
          <p:cNvSpPr txBox="1">
            <a:spLocks noGrp="1"/>
          </p:cNvSpPr>
          <p:nvPr>
            <p:ph type="subTitle" idx="1"/>
          </p:nvPr>
        </p:nvSpPr>
        <p:spPr>
          <a:xfrm>
            <a:off x="1825333" y="4364600"/>
            <a:ext cx="2862000" cy="1349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6" name="Google Shape;36;p5"/>
          <p:cNvSpPr txBox="1">
            <a:spLocks noGrp="1"/>
          </p:cNvSpPr>
          <p:nvPr>
            <p:ph type="title" idx="3"/>
          </p:nvPr>
        </p:nvSpPr>
        <p:spPr>
          <a:xfrm>
            <a:off x="7504651" y="3835400"/>
            <a:ext cx="2862000" cy="6348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800"/>
              <a:buNone/>
              <a:defRPr sz="2400">
                <a:solidFill>
                  <a:schemeClr val="lt2"/>
                </a:solidFill>
              </a:defRPr>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37" name="Google Shape;37;p5"/>
          <p:cNvSpPr txBox="1">
            <a:spLocks noGrp="1"/>
          </p:cNvSpPr>
          <p:nvPr>
            <p:ph type="subTitle" idx="4"/>
          </p:nvPr>
        </p:nvSpPr>
        <p:spPr>
          <a:xfrm>
            <a:off x="7504667" y="4364600"/>
            <a:ext cx="2862000" cy="1349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8" name="Google Shape;38;p5"/>
          <p:cNvSpPr/>
          <p:nvPr/>
        </p:nvSpPr>
        <p:spPr>
          <a:xfrm rot="-3724802">
            <a:off x="11709875" y="4137841"/>
            <a:ext cx="2632113" cy="2395436"/>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9" name="Google Shape;39;p5"/>
          <p:cNvSpPr/>
          <p:nvPr/>
        </p:nvSpPr>
        <p:spPr>
          <a:xfrm rot="-138344" flipH="1">
            <a:off x="-1302805" y="5960866"/>
            <a:ext cx="10875191" cy="13988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0" name="Google Shape;40;p5"/>
          <p:cNvSpPr/>
          <p:nvPr/>
        </p:nvSpPr>
        <p:spPr>
          <a:xfrm rot="10513411">
            <a:off x="-2278724" y="4573665"/>
            <a:ext cx="14296591" cy="4769904"/>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 name="Google Shape;41;p5"/>
          <p:cNvSpPr/>
          <p:nvPr/>
        </p:nvSpPr>
        <p:spPr>
          <a:xfrm rot="10499964" flipH="1">
            <a:off x="-1063321" y="-888877"/>
            <a:ext cx="8534364" cy="1655444"/>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 name="Google Shape;42;p5"/>
          <p:cNvSpPr/>
          <p:nvPr/>
        </p:nvSpPr>
        <p:spPr>
          <a:xfrm>
            <a:off x="-5279299" y="-2048367"/>
            <a:ext cx="8779212" cy="3183736"/>
          </a:xfrm>
          <a:custGeom>
            <a:avLst/>
            <a:gdLst/>
            <a:ahLst/>
            <a:cxnLst/>
            <a:rect l="l" t="t" r="r" b="b"/>
            <a:pathLst>
              <a:path w="152100" h="108229" fill="none" extrusionOk="0">
                <a:moveTo>
                  <a:pt x="0" y="81297"/>
                </a:moveTo>
                <a:lnTo>
                  <a:pt x="1258" y="80383"/>
                </a:lnTo>
                <a:lnTo>
                  <a:pt x="3864" y="78691"/>
                </a:lnTo>
                <a:lnTo>
                  <a:pt x="6539" y="77205"/>
                </a:lnTo>
                <a:lnTo>
                  <a:pt x="9282" y="75879"/>
                </a:lnTo>
                <a:lnTo>
                  <a:pt x="12071" y="74736"/>
                </a:lnTo>
                <a:lnTo>
                  <a:pt x="14906" y="73776"/>
                </a:lnTo>
                <a:lnTo>
                  <a:pt x="17787" y="72976"/>
                </a:lnTo>
                <a:lnTo>
                  <a:pt x="20736" y="72358"/>
                </a:lnTo>
                <a:lnTo>
                  <a:pt x="23685" y="71901"/>
                </a:lnTo>
                <a:lnTo>
                  <a:pt x="26680" y="71604"/>
                </a:lnTo>
                <a:lnTo>
                  <a:pt x="29698" y="71444"/>
                </a:lnTo>
                <a:lnTo>
                  <a:pt x="32716" y="71467"/>
                </a:lnTo>
                <a:lnTo>
                  <a:pt x="35733" y="71627"/>
                </a:lnTo>
                <a:lnTo>
                  <a:pt x="38774" y="71924"/>
                </a:lnTo>
                <a:lnTo>
                  <a:pt x="41792" y="72358"/>
                </a:lnTo>
                <a:lnTo>
                  <a:pt x="44809" y="72953"/>
                </a:lnTo>
                <a:lnTo>
                  <a:pt x="46318" y="73296"/>
                </a:lnTo>
                <a:lnTo>
                  <a:pt x="49176" y="74004"/>
                </a:lnTo>
                <a:lnTo>
                  <a:pt x="55052" y="75719"/>
                </a:lnTo>
                <a:lnTo>
                  <a:pt x="59441" y="77296"/>
                </a:lnTo>
                <a:lnTo>
                  <a:pt x="62299" y="78485"/>
                </a:lnTo>
                <a:lnTo>
                  <a:pt x="65042" y="79811"/>
                </a:lnTo>
                <a:lnTo>
                  <a:pt x="67626" y="81274"/>
                </a:lnTo>
                <a:lnTo>
                  <a:pt x="68860" y="82052"/>
                </a:lnTo>
                <a:lnTo>
                  <a:pt x="73318" y="85047"/>
                </a:lnTo>
                <a:lnTo>
                  <a:pt x="82189" y="91288"/>
                </a:lnTo>
                <a:lnTo>
                  <a:pt x="88978" y="95837"/>
                </a:lnTo>
                <a:lnTo>
                  <a:pt x="93619" y="98695"/>
                </a:lnTo>
                <a:lnTo>
                  <a:pt x="98352" y="101347"/>
                </a:lnTo>
                <a:lnTo>
                  <a:pt x="103221" y="103702"/>
                </a:lnTo>
                <a:lnTo>
                  <a:pt x="105736" y="104731"/>
                </a:lnTo>
                <a:lnTo>
                  <a:pt x="106971" y="105211"/>
                </a:lnTo>
                <a:lnTo>
                  <a:pt x="109531" y="106079"/>
                </a:lnTo>
                <a:lnTo>
                  <a:pt x="112160" y="106811"/>
                </a:lnTo>
                <a:lnTo>
                  <a:pt x="114858" y="107405"/>
                </a:lnTo>
                <a:lnTo>
                  <a:pt x="117601" y="107840"/>
                </a:lnTo>
                <a:lnTo>
                  <a:pt x="120391" y="108114"/>
                </a:lnTo>
                <a:lnTo>
                  <a:pt x="123157" y="108228"/>
                </a:lnTo>
                <a:lnTo>
                  <a:pt x="125923" y="108160"/>
                </a:lnTo>
                <a:lnTo>
                  <a:pt x="128667" y="107885"/>
                </a:lnTo>
                <a:lnTo>
                  <a:pt x="131341" y="107405"/>
                </a:lnTo>
                <a:lnTo>
                  <a:pt x="133971" y="106697"/>
                </a:lnTo>
                <a:lnTo>
                  <a:pt x="136508" y="105782"/>
                </a:lnTo>
                <a:lnTo>
                  <a:pt x="138932" y="104616"/>
                </a:lnTo>
                <a:lnTo>
                  <a:pt x="141241" y="103222"/>
                </a:lnTo>
                <a:lnTo>
                  <a:pt x="143413" y="101553"/>
                </a:lnTo>
                <a:lnTo>
                  <a:pt x="145401" y="99609"/>
                </a:lnTo>
                <a:lnTo>
                  <a:pt x="146339" y="98512"/>
                </a:lnTo>
                <a:lnTo>
                  <a:pt x="146910" y="97803"/>
                </a:lnTo>
                <a:lnTo>
                  <a:pt x="147939" y="96340"/>
                </a:lnTo>
                <a:lnTo>
                  <a:pt x="148854" y="94786"/>
                </a:lnTo>
                <a:lnTo>
                  <a:pt x="149654" y="93185"/>
                </a:lnTo>
                <a:lnTo>
                  <a:pt x="150317" y="91516"/>
                </a:lnTo>
                <a:lnTo>
                  <a:pt x="150888" y="89825"/>
                </a:lnTo>
                <a:lnTo>
                  <a:pt x="151346" y="88064"/>
                </a:lnTo>
                <a:lnTo>
                  <a:pt x="151688" y="86281"/>
                </a:lnTo>
                <a:lnTo>
                  <a:pt x="152031" y="83583"/>
                </a:lnTo>
                <a:lnTo>
                  <a:pt x="152100" y="79926"/>
                </a:lnTo>
                <a:lnTo>
                  <a:pt x="151780" y="76268"/>
                </a:lnTo>
                <a:lnTo>
                  <a:pt x="151094" y="72678"/>
                </a:lnTo>
                <a:lnTo>
                  <a:pt x="150591" y="70918"/>
                </a:lnTo>
                <a:lnTo>
                  <a:pt x="150180" y="69661"/>
                </a:lnTo>
                <a:lnTo>
                  <a:pt x="149242" y="67214"/>
                </a:lnTo>
                <a:lnTo>
                  <a:pt x="148122" y="64883"/>
                </a:lnTo>
                <a:lnTo>
                  <a:pt x="146888" y="62642"/>
                </a:lnTo>
                <a:lnTo>
                  <a:pt x="144853" y="59373"/>
                </a:lnTo>
                <a:lnTo>
                  <a:pt x="141926" y="55189"/>
                </a:lnTo>
                <a:lnTo>
                  <a:pt x="139000" y="51028"/>
                </a:lnTo>
                <a:lnTo>
                  <a:pt x="136920" y="47851"/>
                </a:lnTo>
                <a:lnTo>
                  <a:pt x="135617" y="45679"/>
                </a:lnTo>
                <a:lnTo>
                  <a:pt x="134451" y="43461"/>
                </a:lnTo>
                <a:lnTo>
                  <a:pt x="133445" y="41129"/>
                </a:lnTo>
                <a:lnTo>
                  <a:pt x="132599" y="38729"/>
                </a:lnTo>
                <a:lnTo>
                  <a:pt x="131936" y="36214"/>
                </a:lnTo>
                <a:lnTo>
                  <a:pt x="131707" y="34888"/>
                </a:lnTo>
                <a:lnTo>
                  <a:pt x="131547" y="33722"/>
                </a:lnTo>
                <a:lnTo>
                  <a:pt x="131319" y="31344"/>
                </a:lnTo>
                <a:lnTo>
                  <a:pt x="131227" y="28967"/>
                </a:lnTo>
                <a:lnTo>
                  <a:pt x="131273" y="26566"/>
                </a:lnTo>
                <a:lnTo>
                  <a:pt x="131456" y="24189"/>
                </a:lnTo>
                <a:lnTo>
                  <a:pt x="131799" y="21811"/>
                </a:lnTo>
                <a:lnTo>
                  <a:pt x="132256" y="19479"/>
                </a:lnTo>
                <a:lnTo>
                  <a:pt x="132850" y="17170"/>
                </a:lnTo>
                <a:lnTo>
                  <a:pt x="133582" y="14884"/>
                </a:lnTo>
                <a:lnTo>
                  <a:pt x="134451" y="12666"/>
                </a:lnTo>
                <a:lnTo>
                  <a:pt x="135434" y="10494"/>
                </a:lnTo>
                <a:lnTo>
                  <a:pt x="136554" y="8391"/>
                </a:lnTo>
                <a:lnTo>
                  <a:pt x="137811" y="6379"/>
                </a:lnTo>
                <a:lnTo>
                  <a:pt x="139183" y="4436"/>
                </a:lnTo>
                <a:lnTo>
                  <a:pt x="140692" y="2584"/>
                </a:lnTo>
                <a:lnTo>
                  <a:pt x="142338" y="824"/>
                </a:lnTo>
                <a:lnTo>
                  <a:pt x="143184" y="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3" name="Google Shape;43;p5"/>
          <p:cNvSpPr/>
          <p:nvPr/>
        </p:nvSpPr>
        <p:spPr>
          <a:xfrm rot="-3724802">
            <a:off x="10403809" y="-734193"/>
            <a:ext cx="2632113" cy="2395436"/>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4" name="Google Shape;44;p5"/>
          <p:cNvSpPr/>
          <p:nvPr/>
        </p:nvSpPr>
        <p:spPr>
          <a:xfrm rot="-7826694">
            <a:off x="8442348" y="944517"/>
            <a:ext cx="6194563" cy="3392888"/>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89372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5"/>
        <p:cNvGrpSpPr/>
        <p:nvPr/>
      </p:nvGrpSpPr>
      <p:grpSpPr>
        <a:xfrm>
          <a:off x="0" y="0"/>
          <a:ext cx="0" cy="0"/>
          <a:chOff x="0" y="0"/>
          <a:chExt cx="0" cy="0"/>
        </a:xfrm>
      </p:grpSpPr>
      <p:sp>
        <p:nvSpPr>
          <p:cNvPr id="46" name="Google Shape;46;p6"/>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7" name="Google Shape;47;p6"/>
          <p:cNvSpPr/>
          <p:nvPr/>
        </p:nvSpPr>
        <p:spPr>
          <a:xfrm rot="8099500">
            <a:off x="-2773806" y="-607762"/>
            <a:ext cx="7729436" cy="3626231"/>
          </a:xfrm>
          <a:custGeom>
            <a:avLst/>
            <a:gdLst/>
            <a:ahLst/>
            <a:cxnLst/>
            <a:rect l="l" t="t" r="r" b="b"/>
            <a:pathLst>
              <a:path w="158982" h="88796" extrusionOk="0">
                <a:moveTo>
                  <a:pt x="6425" y="0"/>
                </a:moveTo>
                <a:lnTo>
                  <a:pt x="6082" y="115"/>
                </a:lnTo>
                <a:lnTo>
                  <a:pt x="5053" y="823"/>
                </a:lnTo>
                <a:lnTo>
                  <a:pt x="4710" y="938"/>
                </a:lnTo>
                <a:lnTo>
                  <a:pt x="4641" y="2469"/>
                </a:lnTo>
                <a:lnTo>
                  <a:pt x="4641" y="5510"/>
                </a:lnTo>
                <a:lnTo>
                  <a:pt x="4733" y="7042"/>
                </a:lnTo>
                <a:lnTo>
                  <a:pt x="1029" y="80862"/>
                </a:lnTo>
                <a:lnTo>
                  <a:pt x="526" y="80794"/>
                </a:lnTo>
                <a:lnTo>
                  <a:pt x="0" y="80839"/>
                </a:lnTo>
                <a:lnTo>
                  <a:pt x="158593" y="88795"/>
                </a:lnTo>
                <a:lnTo>
                  <a:pt x="158410" y="88384"/>
                </a:lnTo>
                <a:lnTo>
                  <a:pt x="158159" y="87378"/>
                </a:lnTo>
                <a:lnTo>
                  <a:pt x="158021" y="85663"/>
                </a:lnTo>
                <a:lnTo>
                  <a:pt x="158204" y="83148"/>
                </a:lnTo>
                <a:lnTo>
                  <a:pt x="158684" y="80862"/>
                </a:lnTo>
                <a:lnTo>
                  <a:pt x="158982" y="79948"/>
                </a:lnTo>
                <a:lnTo>
                  <a:pt x="157038" y="79994"/>
                </a:lnTo>
                <a:lnTo>
                  <a:pt x="153129" y="79971"/>
                </a:lnTo>
                <a:lnTo>
                  <a:pt x="149220" y="79834"/>
                </a:lnTo>
                <a:lnTo>
                  <a:pt x="145310" y="79582"/>
                </a:lnTo>
                <a:lnTo>
                  <a:pt x="141424" y="79216"/>
                </a:lnTo>
                <a:lnTo>
                  <a:pt x="137537" y="78713"/>
                </a:lnTo>
                <a:lnTo>
                  <a:pt x="133674" y="78119"/>
                </a:lnTo>
                <a:lnTo>
                  <a:pt x="129833" y="77387"/>
                </a:lnTo>
                <a:lnTo>
                  <a:pt x="127912" y="76976"/>
                </a:lnTo>
                <a:lnTo>
                  <a:pt x="125055" y="76336"/>
                </a:lnTo>
                <a:lnTo>
                  <a:pt x="120780" y="75147"/>
                </a:lnTo>
                <a:lnTo>
                  <a:pt x="117990" y="74232"/>
                </a:lnTo>
                <a:lnTo>
                  <a:pt x="115224" y="73226"/>
                </a:lnTo>
                <a:lnTo>
                  <a:pt x="112526" y="72061"/>
                </a:lnTo>
                <a:lnTo>
                  <a:pt x="109920" y="70757"/>
                </a:lnTo>
                <a:lnTo>
                  <a:pt x="107360" y="69294"/>
                </a:lnTo>
                <a:lnTo>
                  <a:pt x="106148" y="68494"/>
                </a:lnTo>
                <a:lnTo>
                  <a:pt x="104708" y="67511"/>
                </a:lnTo>
                <a:lnTo>
                  <a:pt x="101987" y="65362"/>
                </a:lnTo>
                <a:lnTo>
                  <a:pt x="99427" y="63053"/>
                </a:lnTo>
                <a:lnTo>
                  <a:pt x="97003" y="60584"/>
                </a:lnTo>
                <a:lnTo>
                  <a:pt x="94694" y="57978"/>
                </a:lnTo>
                <a:lnTo>
                  <a:pt x="92477" y="55280"/>
                </a:lnTo>
                <a:lnTo>
                  <a:pt x="89253" y="51119"/>
                </a:lnTo>
                <a:lnTo>
                  <a:pt x="85046" y="45472"/>
                </a:lnTo>
                <a:lnTo>
                  <a:pt x="80748" y="39871"/>
                </a:lnTo>
                <a:lnTo>
                  <a:pt x="77365" y="35893"/>
                </a:lnTo>
                <a:lnTo>
                  <a:pt x="74987" y="33356"/>
                </a:lnTo>
                <a:lnTo>
                  <a:pt x="72495" y="30955"/>
                </a:lnTo>
                <a:lnTo>
                  <a:pt x="69820" y="28715"/>
                </a:lnTo>
                <a:lnTo>
                  <a:pt x="68426" y="27663"/>
                </a:lnTo>
                <a:lnTo>
                  <a:pt x="67100" y="26726"/>
                </a:lnTo>
                <a:lnTo>
                  <a:pt x="64357" y="25034"/>
                </a:lnTo>
                <a:lnTo>
                  <a:pt x="61499" y="23502"/>
                </a:lnTo>
                <a:lnTo>
                  <a:pt x="58572" y="22131"/>
                </a:lnTo>
                <a:lnTo>
                  <a:pt x="57064" y="21513"/>
                </a:lnTo>
                <a:lnTo>
                  <a:pt x="54823" y="20644"/>
                </a:lnTo>
                <a:lnTo>
                  <a:pt x="50228" y="19158"/>
                </a:lnTo>
                <a:lnTo>
                  <a:pt x="45541" y="18015"/>
                </a:lnTo>
                <a:lnTo>
                  <a:pt x="40809" y="17215"/>
                </a:lnTo>
                <a:lnTo>
                  <a:pt x="38408" y="16964"/>
                </a:lnTo>
                <a:lnTo>
                  <a:pt x="33767" y="16621"/>
                </a:lnTo>
                <a:lnTo>
                  <a:pt x="27983" y="16186"/>
                </a:lnTo>
                <a:lnTo>
                  <a:pt x="25720" y="15889"/>
                </a:lnTo>
                <a:lnTo>
                  <a:pt x="23457" y="15432"/>
                </a:lnTo>
                <a:lnTo>
                  <a:pt x="21239" y="14838"/>
                </a:lnTo>
                <a:lnTo>
                  <a:pt x="20165" y="14449"/>
                </a:lnTo>
                <a:lnTo>
                  <a:pt x="18953" y="13969"/>
                </a:lnTo>
                <a:lnTo>
                  <a:pt x="16667" y="12780"/>
                </a:lnTo>
                <a:lnTo>
                  <a:pt x="14541" y="11340"/>
                </a:lnTo>
                <a:lnTo>
                  <a:pt x="12574" y="9694"/>
                </a:lnTo>
                <a:lnTo>
                  <a:pt x="10791" y="7819"/>
                </a:lnTo>
                <a:lnTo>
                  <a:pt x="9237" y="5761"/>
                </a:lnTo>
                <a:lnTo>
                  <a:pt x="7911" y="3567"/>
                </a:lnTo>
                <a:lnTo>
                  <a:pt x="6836" y="1212"/>
                </a:lnTo>
                <a:lnTo>
                  <a:pt x="642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8" name="Google Shape;48;p6"/>
          <p:cNvSpPr/>
          <p:nvPr/>
        </p:nvSpPr>
        <p:spPr>
          <a:xfrm rot="4732343" flipH="1">
            <a:off x="1292156" y="-3930960"/>
            <a:ext cx="2235120" cy="7380629"/>
          </a:xfrm>
          <a:custGeom>
            <a:avLst/>
            <a:gdLst/>
            <a:ahLst/>
            <a:cxnLst/>
            <a:rect l="l" t="t" r="r" b="b"/>
            <a:pathLst>
              <a:path w="103611" h="100455" fill="none" extrusionOk="0">
                <a:moveTo>
                  <a:pt x="17376" y="100455"/>
                </a:moveTo>
                <a:lnTo>
                  <a:pt x="17467" y="99815"/>
                </a:lnTo>
                <a:lnTo>
                  <a:pt x="17467" y="98580"/>
                </a:lnTo>
                <a:lnTo>
                  <a:pt x="17307" y="97346"/>
                </a:lnTo>
                <a:lnTo>
                  <a:pt x="16987" y="96134"/>
                </a:lnTo>
                <a:lnTo>
                  <a:pt x="16347" y="94328"/>
                </a:lnTo>
                <a:lnTo>
                  <a:pt x="15181" y="92019"/>
                </a:lnTo>
                <a:lnTo>
                  <a:pt x="14541" y="90921"/>
                </a:lnTo>
                <a:lnTo>
                  <a:pt x="11638" y="86075"/>
                </a:lnTo>
                <a:lnTo>
                  <a:pt x="7271" y="78850"/>
                </a:lnTo>
                <a:lnTo>
                  <a:pt x="5259" y="75124"/>
                </a:lnTo>
                <a:lnTo>
                  <a:pt x="4025" y="72609"/>
                </a:lnTo>
                <a:lnTo>
                  <a:pt x="3453" y="71329"/>
                </a:lnTo>
                <a:lnTo>
                  <a:pt x="2904" y="70026"/>
                </a:lnTo>
                <a:lnTo>
                  <a:pt x="1921" y="67351"/>
                </a:lnTo>
                <a:lnTo>
                  <a:pt x="1121" y="64630"/>
                </a:lnTo>
                <a:lnTo>
                  <a:pt x="504" y="61864"/>
                </a:lnTo>
                <a:lnTo>
                  <a:pt x="115" y="59075"/>
                </a:lnTo>
                <a:lnTo>
                  <a:pt x="1" y="56263"/>
                </a:lnTo>
                <a:lnTo>
                  <a:pt x="138" y="53474"/>
                </a:lnTo>
                <a:lnTo>
                  <a:pt x="573" y="50731"/>
                </a:lnTo>
                <a:lnTo>
                  <a:pt x="915" y="49359"/>
                </a:lnTo>
                <a:lnTo>
                  <a:pt x="1373" y="47896"/>
                </a:lnTo>
                <a:lnTo>
                  <a:pt x="2584" y="45107"/>
                </a:lnTo>
                <a:lnTo>
                  <a:pt x="4116" y="42477"/>
                </a:lnTo>
                <a:lnTo>
                  <a:pt x="5945" y="40031"/>
                </a:lnTo>
                <a:lnTo>
                  <a:pt x="8048" y="37791"/>
                </a:lnTo>
                <a:lnTo>
                  <a:pt x="10380" y="35779"/>
                </a:lnTo>
                <a:lnTo>
                  <a:pt x="12872" y="33973"/>
                </a:lnTo>
                <a:lnTo>
                  <a:pt x="15547" y="32418"/>
                </a:lnTo>
                <a:lnTo>
                  <a:pt x="16919" y="31755"/>
                </a:lnTo>
                <a:lnTo>
                  <a:pt x="18336" y="31115"/>
                </a:lnTo>
                <a:lnTo>
                  <a:pt x="21194" y="30041"/>
                </a:lnTo>
                <a:lnTo>
                  <a:pt x="24120" y="29195"/>
                </a:lnTo>
                <a:lnTo>
                  <a:pt x="27115" y="28555"/>
                </a:lnTo>
                <a:lnTo>
                  <a:pt x="30156" y="28075"/>
                </a:lnTo>
                <a:lnTo>
                  <a:pt x="33219" y="27777"/>
                </a:lnTo>
                <a:lnTo>
                  <a:pt x="36283" y="27640"/>
                </a:lnTo>
                <a:lnTo>
                  <a:pt x="39369" y="27617"/>
                </a:lnTo>
                <a:lnTo>
                  <a:pt x="40901" y="27663"/>
                </a:lnTo>
                <a:lnTo>
                  <a:pt x="43804" y="27777"/>
                </a:lnTo>
                <a:lnTo>
                  <a:pt x="49611" y="28280"/>
                </a:lnTo>
                <a:lnTo>
                  <a:pt x="55395" y="28852"/>
                </a:lnTo>
                <a:lnTo>
                  <a:pt x="61202" y="29355"/>
                </a:lnTo>
                <a:lnTo>
                  <a:pt x="64106" y="29515"/>
                </a:lnTo>
                <a:lnTo>
                  <a:pt x="65569" y="29561"/>
                </a:lnTo>
                <a:lnTo>
                  <a:pt x="68495" y="29561"/>
                </a:lnTo>
                <a:lnTo>
                  <a:pt x="71421" y="29446"/>
                </a:lnTo>
                <a:lnTo>
                  <a:pt x="74325" y="29195"/>
                </a:lnTo>
                <a:lnTo>
                  <a:pt x="77205" y="28760"/>
                </a:lnTo>
                <a:lnTo>
                  <a:pt x="80040" y="28143"/>
                </a:lnTo>
                <a:lnTo>
                  <a:pt x="82807" y="27297"/>
                </a:lnTo>
                <a:lnTo>
                  <a:pt x="85504" y="26246"/>
                </a:lnTo>
                <a:lnTo>
                  <a:pt x="86807" y="25628"/>
                </a:lnTo>
                <a:lnTo>
                  <a:pt x="87699" y="25148"/>
                </a:lnTo>
                <a:lnTo>
                  <a:pt x="89414" y="24142"/>
                </a:lnTo>
                <a:lnTo>
                  <a:pt x="91060" y="22999"/>
                </a:lnTo>
                <a:lnTo>
                  <a:pt x="92637" y="21765"/>
                </a:lnTo>
                <a:lnTo>
                  <a:pt x="94123" y="20416"/>
                </a:lnTo>
                <a:lnTo>
                  <a:pt x="95518" y="18976"/>
                </a:lnTo>
                <a:lnTo>
                  <a:pt x="96821" y="17444"/>
                </a:lnTo>
                <a:lnTo>
                  <a:pt x="98010" y="15843"/>
                </a:lnTo>
                <a:lnTo>
                  <a:pt x="99107" y="14175"/>
                </a:lnTo>
                <a:lnTo>
                  <a:pt x="100113" y="12437"/>
                </a:lnTo>
                <a:lnTo>
                  <a:pt x="100982" y="10631"/>
                </a:lnTo>
                <a:lnTo>
                  <a:pt x="101759" y="8779"/>
                </a:lnTo>
                <a:lnTo>
                  <a:pt x="102399" y="6882"/>
                </a:lnTo>
                <a:lnTo>
                  <a:pt x="102902" y="4938"/>
                </a:lnTo>
                <a:lnTo>
                  <a:pt x="103291" y="2995"/>
                </a:lnTo>
                <a:lnTo>
                  <a:pt x="103542" y="1006"/>
                </a:lnTo>
                <a:lnTo>
                  <a:pt x="103611" y="0"/>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9" name="Google Shape;49;p6"/>
          <p:cNvSpPr/>
          <p:nvPr/>
        </p:nvSpPr>
        <p:spPr>
          <a:xfrm rot="-10799665" flipH="1">
            <a:off x="7391335" y="-300005"/>
            <a:ext cx="11155895" cy="1655399"/>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0" name="Google Shape;50;p6"/>
          <p:cNvSpPr/>
          <p:nvPr/>
        </p:nvSpPr>
        <p:spPr>
          <a:xfrm rot="6276828" flipH="1">
            <a:off x="10114309" y="-4199447"/>
            <a:ext cx="2235371" cy="8803781"/>
          </a:xfrm>
          <a:custGeom>
            <a:avLst/>
            <a:gdLst/>
            <a:ahLst/>
            <a:cxnLst/>
            <a:rect l="l" t="t" r="r" b="b"/>
            <a:pathLst>
              <a:path w="103611" h="100455" fill="none" extrusionOk="0">
                <a:moveTo>
                  <a:pt x="17376" y="100455"/>
                </a:moveTo>
                <a:lnTo>
                  <a:pt x="17467" y="99815"/>
                </a:lnTo>
                <a:lnTo>
                  <a:pt x="17467" y="98580"/>
                </a:lnTo>
                <a:lnTo>
                  <a:pt x="17307" y="97346"/>
                </a:lnTo>
                <a:lnTo>
                  <a:pt x="16987" y="96134"/>
                </a:lnTo>
                <a:lnTo>
                  <a:pt x="16347" y="94328"/>
                </a:lnTo>
                <a:lnTo>
                  <a:pt x="15181" y="92019"/>
                </a:lnTo>
                <a:lnTo>
                  <a:pt x="14541" y="90921"/>
                </a:lnTo>
                <a:lnTo>
                  <a:pt x="11638" y="86075"/>
                </a:lnTo>
                <a:lnTo>
                  <a:pt x="7271" y="78850"/>
                </a:lnTo>
                <a:lnTo>
                  <a:pt x="5259" y="75124"/>
                </a:lnTo>
                <a:lnTo>
                  <a:pt x="4025" y="72609"/>
                </a:lnTo>
                <a:lnTo>
                  <a:pt x="3453" y="71329"/>
                </a:lnTo>
                <a:lnTo>
                  <a:pt x="2904" y="70026"/>
                </a:lnTo>
                <a:lnTo>
                  <a:pt x="1921" y="67351"/>
                </a:lnTo>
                <a:lnTo>
                  <a:pt x="1121" y="64630"/>
                </a:lnTo>
                <a:lnTo>
                  <a:pt x="504" y="61864"/>
                </a:lnTo>
                <a:lnTo>
                  <a:pt x="115" y="59075"/>
                </a:lnTo>
                <a:lnTo>
                  <a:pt x="1" y="56263"/>
                </a:lnTo>
                <a:lnTo>
                  <a:pt x="138" y="53474"/>
                </a:lnTo>
                <a:lnTo>
                  <a:pt x="573" y="50731"/>
                </a:lnTo>
                <a:lnTo>
                  <a:pt x="915" y="49359"/>
                </a:lnTo>
                <a:lnTo>
                  <a:pt x="1373" y="47896"/>
                </a:lnTo>
                <a:lnTo>
                  <a:pt x="2584" y="45107"/>
                </a:lnTo>
                <a:lnTo>
                  <a:pt x="4116" y="42477"/>
                </a:lnTo>
                <a:lnTo>
                  <a:pt x="5945" y="40031"/>
                </a:lnTo>
                <a:lnTo>
                  <a:pt x="8048" y="37791"/>
                </a:lnTo>
                <a:lnTo>
                  <a:pt x="10380" y="35779"/>
                </a:lnTo>
                <a:lnTo>
                  <a:pt x="12872" y="33973"/>
                </a:lnTo>
                <a:lnTo>
                  <a:pt x="15547" y="32418"/>
                </a:lnTo>
                <a:lnTo>
                  <a:pt x="16919" y="31755"/>
                </a:lnTo>
                <a:lnTo>
                  <a:pt x="18336" y="31115"/>
                </a:lnTo>
                <a:lnTo>
                  <a:pt x="21194" y="30041"/>
                </a:lnTo>
                <a:lnTo>
                  <a:pt x="24120" y="29195"/>
                </a:lnTo>
                <a:lnTo>
                  <a:pt x="27115" y="28555"/>
                </a:lnTo>
                <a:lnTo>
                  <a:pt x="30156" y="28075"/>
                </a:lnTo>
                <a:lnTo>
                  <a:pt x="33219" y="27777"/>
                </a:lnTo>
                <a:lnTo>
                  <a:pt x="36283" y="27640"/>
                </a:lnTo>
                <a:lnTo>
                  <a:pt x="39369" y="27617"/>
                </a:lnTo>
                <a:lnTo>
                  <a:pt x="40901" y="27663"/>
                </a:lnTo>
                <a:lnTo>
                  <a:pt x="43804" y="27777"/>
                </a:lnTo>
                <a:lnTo>
                  <a:pt x="49611" y="28280"/>
                </a:lnTo>
                <a:lnTo>
                  <a:pt x="55395" y="28852"/>
                </a:lnTo>
                <a:lnTo>
                  <a:pt x="61202" y="29355"/>
                </a:lnTo>
                <a:lnTo>
                  <a:pt x="64106" y="29515"/>
                </a:lnTo>
                <a:lnTo>
                  <a:pt x="65569" y="29561"/>
                </a:lnTo>
                <a:lnTo>
                  <a:pt x="68495" y="29561"/>
                </a:lnTo>
                <a:lnTo>
                  <a:pt x="71421" y="29446"/>
                </a:lnTo>
                <a:lnTo>
                  <a:pt x="74325" y="29195"/>
                </a:lnTo>
                <a:lnTo>
                  <a:pt x="77205" y="28760"/>
                </a:lnTo>
                <a:lnTo>
                  <a:pt x="80040" y="28143"/>
                </a:lnTo>
                <a:lnTo>
                  <a:pt x="82807" y="27297"/>
                </a:lnTo>
                <a:lnTo>
                  <a:pt x="85504" y="26246"/>
                </a:lnTo>
                <a:lnTo>
                  <a:pt x="86807" y="25628"/>
                </a:lnTo>
                <a:lnTo>
                  <a:pt x="87699" y="25148"/>
                </a:lnTo>
                <a:lnTo>
                  <a:pt x="89414" y="24142"/>
                </a:lnTo>
                <a:lnTo>
                  <a:pt x="91060" y="22999"/>
                </a:lnTo>
                <a:lnTo>
                  <a:pt x="92637" y="21765"/>
                </a:lnTo>
                <a:lnTo>
                  <a:pt x="94123" y="20416"/>
                </a:lnTo>
                <a:lnTo>
                  <a:pt x="95518" y="18976"/>
                </a:lnTo>
                <a:lnTo>
                  <a:pt x="96821" y="17444"/>
                </a:lnTo>
                <a:lnTo>
                  <a:pt x="98010" y="15843"/>
                </a:lnTo>
                <a:lnTo>
                  <a:pt x="99107" y="14175"/>
                </a:lnTo>
                <a:lnTo>
                  <a:pt x="100113" y="12437"/>
                </a:lnTo>
                <a:lnTo>
                  <a:pt x="100982" y="10631"/>
                </a:lnTo>
                <a:lnTo>
                  <a:pt x="101759" y="8779"/>
                </a:lnTo>
                <a:lnTo>
                  <a:pt x="102399" y="6882"/>
                </a:lnTo>
                <a:lnTo>
                  <a:pt x="102902" y="4938"/>
                </a:lnTo>
                <a:lnTo>
                  <a:pt x="103291" y="2995"/>
                </a:lnTo>
                <a:lnTo>
                  <a:pt x="103542" y="1006"/>
                </a:lnTo>
                <a:lnTo>
                  <a:pt x="103611" y="0"/>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1" name="Google Shape;51;p6"/>
          <p:cNvSpPr/>
          <p:nvPr/>
        </p:nvSpPr>
        <p:spPr>
          <a:xfrm rot="333">
            <a:off x="1291967" y="6240811"/>
            <a:ext cx="11234803" cy="1655552"/>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2" name="Google Shape;52;p6"/>
          <p:cNvSpPr/>
          <p:nvPr/>
        </p:nvSpPr>
        <p:spPr>
          <a:xfrm rot="487553" flipH="1">
            <a:off x="1715316" y="4900334"/>
            <a:ext cx="14174296" cy="3417005"/>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776969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6096000" y="2172967"/>
            <a:ext cx="5125200" cy="1410000"/>
          </a:xfrm>
          <a:prstGeom prst="rect">
            <a:avLst/>
          </a:prstGeom>
        </p:spPr>
        <p:txBody>
          <a:bodyPr spcFirstLastPara="1" wrap="square" lIns="91425" tIns="91425" rIns="91425" bIns="91425" anchor="ctr" anchorCtr="0">
            <a:normAutofit/>
          </a:bodyPr>
          <a:lstStyle>
            <a:lvl1pPr lvl="0" algn="r">
              <a:spcBef>
                <a:spcPts val="0"/>
              </a:spcBef>
              <a:spcAft>
                <a:spcPts val="0"/>
              </a:spcAft>
              <a:buSzPts val="2800"/>
              <a:buNone/>
              <a:defRPr/>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55" name="Google Shape;55;p7"/>
          <p:cNvSpPr txBox="1">
            <a:spLocks noGrp="1"/>
          </p:cNvSpPr>
          <p:nvPr>
            <p:ph type="subTitle" idx="1"/>
          </p:nvPr>
        </p:nvSpPr>
        <p:spPr>
          <a:xfrm>
            <a:off x="7091200" y="3582984"/>
            <a:ext cx="4140800" cy="1410000"/>
          </a:xfrm>
          <a:prstGeom prst="rect">
            <a:avLst/>
          </a:prstGeom>
        </p:spPr>
        <p:txBody>
          <a:bodyPr spcFirstLastPara="1" wrap="square" lIns="91425" tIns="91425" rIns="91425" bIns="91425" anchor="t" anchorCtr="0">
            <a:normAutofit/>
          </a:bodyPr>
          <a:lstStyle>
            <a:lvl1pPr lvl="0" algn="r">
              <a:spcBef>
                <a:spcPts val="0"/>
              </a:spcBef>
              <a:spcAft>
                <a:spcPts val="0"/>
              </a:spcAft>
              <a:buSzPts val="1800"/>
              <a:buNone/>
              <a:defRPr sz="1867"/>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7"/>
          <p:cNvSpPr/>
          <p:nvPr/>
        </p:nvSpPr>
        <p:spPr>
          <a:xfrm rot="10566647">
            <a:off x="4163378" y="-1085888"/>
            <a:ext cx="10321033" cy="2667811"/>
          </a:xfrm>
          <a:custGeom>
            <a:avLst/>
            <a:gdLst/>
            <a:ahLst/>
            <a:cxnLst/>
            <a:rect l="l" t="t" r="r" b="b"/>
            <a:pathLst>
              <a:path w="158982" h="88796" extrusionOk="0">
                <a:moveTo>
                  <a:pt x="6425" y="0"/>
                </a:moveTo>
                <a:lnTo>
                  <a:pt x="6082" y="115"/>
                </a:lnTo>
                <a:lnTo>
                  <a:pt x="5053" y="823"/>
                </a:lnTo>
                <a:lnTo>
                  <a:pt x="4710" y="938"/>
                </a:lnTo>
                <a:lnTo>
                  <a:pt x="4641" y="2469"/>
                </a:lnTo>
                <a:lnTo>
                  <a:pt x="4641" y="5510"/>
                </a:lnTo>
                <a:lnTo>
                  <a:pt x="4733" y="7042"/>
                </a:lnTo>
                <a:lnTo>
                  <a:pt x="1029" y="80862"/>
                </a:lnTo>
                <a:lnTo>
                  <a:pt x="526" y="80794"/>
                </a:lnTo>
                <a:lnTo>
                  <a:pt x="0" y="80839"/>
                </a:lnTo>
                <a:lnTo>
                  <a:pt x="158593" y="88795"/>
                </a:lnTo>
                <a:lnTo>
                  <a:pt x="158410" y="88384"/>
                </a:lnTo>
                <a:lnTo>
                  <a:pt x="158159" y="87378"/>
                </a:lnTo>
                <a:lnTo>
                  <a:pt x="158021" y="85663"/>
                </a:lnTo>
                <a:lnTo>
                  <a:pt x="158204" y="83148"/>
                </a:lnTo>
                <a:lnTo>
                  <a:pt x="158684" y="80862"/>
                </a:lnTo>
                <a:lnTo>
                  <a:pt x="158982" y="79948"/>
                </a:lnTo>
                <a:lnTo>
                  <a:pt x="157038" y="79994"/>
                </a:lnTo>
                <a:lnTo>
                  <a:pt x="153129" y="79971"/>
                </a:lnTo>
                <a:lnTo>
                  <a:pt x="149220" y="79834"/>
                </a:lnTo>
                <a:lnTo>
                  <a:pt x="145310" y="79582"/>
                </a:lnTo>
                <a:lnTo>
                  <a:pt x="141424" y="79216"/>
                </a:lnTo>
                <a:lnTo>
                  <a:pt x="137537" y="78713"/>
                </a:lnTo>
                <a:lnTo>
                  <a:pt x="133674" y="78119"/>
                </a:lnTo>
                <a:lnTo>
                  <a:pt x="129833" y="77387"/>
                </a:lnTo>
                <a:lnTo>
                  <a:pt x="127912" y="76976"/>
                </a:lnTo>
                <a:lnTo>
                  <a:pt x="125055" y="76336"/>
                </a:lnTo>
                <a:lnTo>
                  <a:pt x="120780" y="75147"/>
                </a:lnTo>
                <a:lnTo>
                  <a:pt x="117990" y="74232"/>
                </a:lnTo>
                <a:lnTo>
                  <a:pt x="115224" y="73226"/>
                </a:lnTo>
                <a:lnTo>
                  <a:pt x="112526" y="72061"/>
                </a:lnTo>
                <a:lnTo>
                  <a:pt x="109920" y="70757"/>
                </a:lnTo>
                <a:lnTo>
                  <a:pt x="107360" y="69294"/>
                </a:lnTo>
                <a:lnTo>
                  <a:pt x="106148" y="68494"/>
                </a:lnTo>
                <a:lnTo>
                  <a:pt x="104708" y="67511"/>
                </a:lnTo>
                <a:lnTo>
                  <a:pt x="101987" y="65362"/>
                </a:lnTo>
                <a:lnTo>
                  <a:pt x="99427" y="63053"/>
                </a:lnTo>
                <a:lnTo>
                  <a:pt x="97003" y="60584"/>
                </a:lnTo>
                <a:lnTo>
                  <a:pt x="94694" y="57978"/>
                </a:lnTo>
                <a:lnTo>
                  <a:pt x="92477" y="55280"/>
                </a:lnTo>
                <a:lnTo>
                  <a:pt x="89253" y="51119"/>
                </a:lnTo>
                <a:lnTo>
                  <a:pt x="85046" y="45472"/>
                </a:lnTo>
                <a:lnTo>
                  <a:pt x="80748" y="39871"/>
                </a:lnTo>
                <a:lnTo>
                  <a:pt x="77365" y="35893"/>
                </a:lnTo>
                <a:lnTo>
                  <a:pt x="74987" y="33356"/>
                </a:lnTo>
                <a:lnTo>
                  <a:pt x="72495" y="30955"/>
                </a:lnTo>
                <a:lnTo>
                  <a:pt x="69820" y="28715"/>
                </a:lnTo>
                <a:lnTo>
                  <a:pt x="68426" y="27663"/>
                </a:lnTo>
                <a:lnTo>
                  <a:pt x="67100" y="26726"/>
                </a:lnTo>
                <a:lnTo>
                  <a:pt x="64357" y="25034"/>
                </a:lnTo>
                <a:lnTo>
                  <a:pt x="61499" y="23502"/>
                </a:lnTo>
                <a:lnTo>
                  <a:pt x="58572" y="22131"/>
                </a:lnTo>
                <a:lnTo>
                  <a:pt x="57064" y="21513"/>
                </a:lnTo>
                <a:lnTo>
                  <a:pt x="54823" y="20644"/>
                </a:lnTo>
                <a:lnTo>
                  <a:pt x="50228" y="19158"/>
                </a:lnTo>
                <a:lnTo>
                  <a:pt x="45541" y="18015"/>
                </a:lnTo>
                <a:lnTo>
                  <a:pt x="40809" y="17215"/>
                </a:lnTo>
                <a:lnTo>
                  <a:pt x="38408" y="16964"/>
                </a:lnTo>
                <a:lnTo>
                  <a:pt x="33767" y="16621"/>
                </a:lnTo>
                <a:lnTo>
                  <a:pt x="27983" y="16186"/>
                </a:lnTo>
                <a:lnTo>
                  <a:pt x="25720" y="15889"/>
                </a:lnTo>
                <a:lnTo>
                  <a:pt x="23457" y="15432"/>
                </a:lnTo>
                <a:lnTo>
                  <a:pt x="21239" y="14838"/>
                </a:lnTo>
                <a:lnTo>
                  <a:pt x="20165" y="14449"/>
                </a:lnTo>
                <a:lnTo>
                  <a:pt x="18953" y="13969"/>
                </a:lnTo>
                <a:lnTo>
                  <a:pt x="16667" y="12780"/>
                </a:lnTo>
                <a:lnTo>
                  <a:pt x="14541" y="11340"/>
                </a:lnTo>
                <a:lnTo>
                  <a:pt x="12574" y="9694"/>
                </a:lnTo>
                <a:lnTo>
                  <a:pt x="10791" y="7819"/>
                </a:lnTo>
                <a:lnTo>
                  <a:pt x="9237" y="5761"/>
                </a:lnTo>
                <a:lnTo>
                  <a:pt x="7911" y="3567"/>
                </a:lnTo>
                <a:lnTo>
                  <a:pt x="6836" y="1212"/>
                </a:lnTo>
                <a:lnTo>
                  <a:pt x="642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7" name="Google Shape;57;p7"/>
          <p:cNvSpPr/>
          <p:nvPr/>
        </p:nvSpPr>
        <p:spPr>
          <a:xfrm rot="-5216854">
            <a:off x="8969961" y="-3197955"/>
            <a:ext cx="2334905" cy="6412560"/>
          </a:xfrm>
          <a:custGeom>
            <a:avLst/>
            <a:gdLst/>
            <a:ahLst/>
            <a:cxnLst/>
            <a:rect l="l" t="t" r="r" b="b"/>
            <a:pathLst>
              <a:path w="103611" h="100455" fill="none" extrusionOk="0">
                <a:moveTo>
                  <a:pt x="17376" y="100455"/>
                </a:moveTo>
                <a:lnTo>
                  <a:pt x="17467" y="99815"/>
                </a:lnTo>
                <a:lnTo>
                  <a:pt x="17467" y="98580"/>
                </a:lnTo>
                <a:lnTo>
                  <a:pt x="17307" y="97346"/>
                </a:lnTo>
                <a:lnTo>
                  <a:pt x="16987" y="96134"/>
                </a:lnTo>
                <a:lnTo>
                  <a:pt x="16347" y="94328"/>
                </a:lnTo>
                <a:lnTo>
                  <a:pt x="15181" y="92019"/>
                </a:lnTo>
                <a:lnTo>
                  <a:pt x="14541" y="90921"/>
                </a:lnTo>
                <a:lnTo>
                  <a:pt x="11638" y="86075"/>
                </a:lnTo>
                <a:lnTo>
                  <a:pt x="7271" y="78850"/>
                </a:lnTo>
                <a:lnTo>
                  <a:pt x="5259" y="75124"/>
                </a:lnTo>
                <a:lnTo>
                  <a:pt x="4025" y="72609"/>
                </a:lnTo>
                <a:lnTo>
                  <a:pt x="3453" y="71329"/>
                </a:lnTo>
                <a:lnTo>
                  <a:pt x="2904" y="70026"/>
                </a:lnTo>
                <a:lnTo>
                  <a:pt x="1921" y="67351"/>
                </a:lnTo>
                <a:lnTo>
                  <a:pt x="1121" y="64630"/>
                </a:lnTo>
                <a:lnTo>
                  <a:pt x="504" y="61864"/>
                </a:lnTo>
                <a:lnTo>
                  <a:pt x="115" y="59075"/>
                </a:lnTo>
                <a:lnTo>
                  <a:pt x="1" y="56263"/>
                </a:lnTo>
                <a:lnTo>
                  <a:pt x="138" y="53474"/>
                </a:lnTo>
                <a:lnTo>
                  <a:pt x="573" y="50731"/>
                </a:lnTo>
                <a:lnTo>
                  <a:pt x="915" y="49359"/>
                </a:lnTo>
                <a:lnTo>
                  <a:pt x="1373" y="47896"/>
                </a:lnTo>
                <a:lnTo>
                  <a:pt x="2584" y="45107"/>
                </a:lnTo>
                <a:lnTo>
                  <a:pt x="4116" y="42477"/>
                </a:lnTo>
                <a:lnTo>
                  <a:pt x="5945" y="40031"/>
                </a:lnTo>
                <a:lnTo>
                  <a:pt x="8048" y="37791"/>
                </a:lnTo>
                <a:lnTo>
                  <a:pt x="10380" y="35779"/>
                </a:lnTo>
                <a:lnTo>
                  <a:pt x="12872" y="33973"/>
                </a:lnTo>
                <a:lnTo>
                  <a:pt x="15547" y="32418"/>
                </a:lnTo>
                <a:lnTo>
                  <a:pt x="16919" y="31755"/>
                </a:lnTo>
                <a:lnTo>
                  <a:pt x="18336" y="31115"/>
                </a:lnTo>
                <a:lnTo>
                  <a:pt x="21194" y="30041"/>
                </a:lnTo>
                <a:lnTo>
                  <a:pt x="24120" y="29195"/>
                </a:lnTo>
                <a:lnTo>
                  <a:pt x="27115" y="28555"/>
                </a:lnTo>
                <a:lnTo>
                  <a:pt x="30156" y="28075"/>
                </a:lnTo>
                <a:lnTo>
                  <a:pt x="33219" y="27777"/>
                </a:lnTo>
                <a:lnTo>
                  <a:pt x="36283" y="27640"/>
                </a:lnTo>
                <a:lnTo>
                  <a:pt x="39369" y="27617"/>
                </a:lnTo>
                <a:lnTo>
                  <a:pt x="40901" y="27663"/>
                </a:lnTo>
                <a:lnTo>
                  <a:pt x="43804" y="27777"/>
                </a:lnTo>
                <a:lnTo>
                  <a:pt x="49611" y="28280"/>
                </a:lnTo>
                <a:lnTo>
                  <a:pt x="55395" y="28852"/>
                </a:lnTo>
                <a:lnTo>
                  <a:pt x="61202" y="29355"/>
                </a:lnTo>
                <a:lnTo>
                  <a:pt x="64106" y="29515"/>
                </a:lnTo>
                <a:lnTo>
                  <a:pt x="65569" y="29561"/>
                </a:lnTo>
                <a:lnTo>
                  <a:pt x="68495" y="29561"/>
                </a:lnTo>
                <a:lnTo>
                  <a:pt x="71421" y="29446"/>
                </a:lnTo>
                <a:lnTo>
                  <a:pt x="74325" y="29195"/>
                </a:lnTo>
                <a:lnTo>
                  <a:pt x="77205" y="28760"/>
                </a:lnTo>
                <a:lnTo>
                  <a:pt x="80040" y="28143"/>
                </a:lnTo>
                <a:lnTo>
                  <a:pt x="82807" y="27297"/>
                </a:lnTo>
                <a:lnTo>
                  <a:pt x="85504" y="26246"/>
                </a:lnTo>
                <a:lnTo>
                  <a:pt x="86807" y="25628"/>
                </a:lnTo>
                <a:lnTo>
                  <a:pt x="87699" y="25148"/>
                </a:lnTo>
                <a:lnTo>
                  <a:pt x="89414" y="24142"/>
                </a:lnTo>
                <a:lnTo>
                  <a:pt x="91060" y="22999"/>
                </a:lnTo>
                <a:lnTo>
                  <a:pt x="92637" y="21765"/>
                </a:lnTo>
                <a:lnTo>
                  <a:pt x="94123" y="20416"/>
                </a:lnTo>
                <a:lnTo>
                  <a:pt x="95518" y="18976"/>
                </a:lnTo>
                <a:lnTo>
                  <a:pt x="96821" y="17444"/>
                </a:lnTo>
                <a:lnTo>
                  <a:pt x="98010" y="15843"/>
                </a:lnTo>
                <a:lnTo>
                  <a:pt x="99107" y="14175"/>
                </a:lnTo>
                <a:lnTo>
                  <a:pt x="100113" y="12437"/>
                </a:lnTo>
                <a:lnTo>
                  <a:pt x="100982" y="10631"/>
                </a:lnTo>
                <a:lnTo>
                  <a:pt x="101759" y="8779"/>
                </a:lnTo>
                <a:lnTo>
                  <a:pt x="102399" y="6882"/>
                </a:lnTo>
                <a:lnTo>
                  <a:pt x="102902" y="4938"/>
                </a:lnTo>
                <a:lnTo>
                  <a:pt x="103291" y="2995"/>
                </a:lnTo>
                <a:lnTo>
                  <a:pt x="103542" y="1006"/>
                </a:lnTo>
                <a:lnTo>
                  <a:pt x="103611" y="0"/>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8" name="Google Shape;58;p7"/>
          <p:cNvSpPr/>
          <p:nvPr/>
        </p:nvSpPr>
        <p:spPr>
          <a:xfrm rot="-229855">
            <a:off x="3410001" y="5642029"/>
            <a:ext cx="12926185" cy="1912284"/>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9" name="Google Shape;59;p7"/>
          <p:cNvSpPr/>
          <p:nvPr/>
        </p:nvSpPr>
        <p:spPr>
          <a:xfrm rot="10584958" flipH="1">
            <a:off x="-758000" y="5758140"/>
            <a:ext cx="11776307" cy="3677797"/>
          </a:xfrm>
          <a:custGeom>
            <a:avLst/>
            <a:gdLst/>
            <a:ahLst/>
            <a:cxnLst/>
            <a:rect l="l" t="t" r="r" b="b"/>
            <a:pathLst>
              <a:path w="152100" h="108229" fill="none" extrusionOk="0">
                <a:moveTo>
                  <a:pt x="0" y="81297"/>
                </a:moveTo>
                <a:lnTo>
                  <a:pt x="1258" y="80383"/>
                </a:lnTo>
                <a:lnTo>
                  <a:pt x="3864" y="78691"/>
                </a:lnTo>
                <a:lnTo>
                  <a:pt x="6539" y="77205"/>
                </a:lnTo>
                <a:lnTo>
                  <a:pt x="9282" y="75879"/>
                </a:lnTo>
                <a:lnTo>
                  <a:pt x="12071" y="74736"/>
                </a:lnTo>
                <a:lnTo>
                  <a:pt x="14906" y="73776"/>
                </a:lnTo>
                <a:lnTo>
                  <a:pt x="17787" y="72976"/>
                </a:lnTo>
                <a:lnTo>
                  <a:pt x="20736" y="72358"/>
                </a:lnTo>
                <a:lnTo>
                  <a:pt x="23685" y="71901"/>
                </a:lnTo>
                <a:lnTo>
                  <a:pt x="26680" y="71604"/>
                </a:lnTo>
                <a:lnTo>
                  <a:pt x="29698" y="71444"/>
                </a:lnTo>
                <a:lnTo>
                  <a:pt x="32716" y="71467"/>
                </a:lnTo>
                <a:lnTo>
                  <a:pt x="35733" y="71627"/>
                </a:lnTo>
                <a:lnTo>
                  <a:pt x="38774" y="71924"/>
                </a:lnTo>
                <a:lnTo>
                  <a:pt x="41792" y="72358"/>
                </a:lnTo>
                <a:lnTo>
                  <a:pt x="44809" y="72953"/>
                </a:lnTo>
                <a:lnTo>
                  <a:pt x="46318" y="73296"/>
                </a:lnTo>
                <a:lnTo>
                  <a:pt x="49176" y="74004"/>
                </a:lnTo>
                <a:lnTo>
                  <a:pt x="55052" y="75719"/>
                </a:lnTo>
                <a:lnTo>
                  <a:pt x="59441" y="77296"/>
                </a:lnTo>
                <a:lnTo>
                  <a:pt x="62299" y="78485"/>
                </a:lnTo>
                <a:lnTo>
                  <a:pt x="65042" y="79811"/>
                </a:lnTo>
                <a:lnTo>
                  <a:pt x="67626" y="81274"/>
                </a:lnTo>
                <a:lnTo>
                  <a:pt x="68860" y="82052"/>
                </a:lnTo>
                <a:lnTo>
                  <a:pt x="73318" y="85047"/>
                </a:lnTo>
                <a:lnTo>
                  <a:pt x="82189" y="91288"/>
                </a:lnTo>
                <a:lnTo>
                  <a:pt x="88978" y="95837"/>
                </a:lnTo>
                <a:lnTo>
                  <a:pt x="93619" y="98695"/>
                </a:lnTo>
                <a:lnTo>
                  <a:pt x="98352" y="101347"/>
                </a:lnTo>
                <a:lnTo>
                  <a:pt x="103221" y="103702"/>
                </a:lnTo>
                <a:lnTo>
                  <a:pt x="105736" y="104731"/>
                </a:lnTo>
                <a:lnTo>
                  <a:pt x="106971" y="105211"/>
                </a:lnTo>
                <a:lnTo>
                  <a:pt x="109531" y="106079"/>
                </a:lnTo>
                <a:lnTo>
                  <a:pt x="112160" y="106811"/>
                </a:lnTo>
                <a:lnTo>
                  <a:pt x="114858" y="107405"/>
                </a:lnTo>
                <a:lnTo>
                  <a:pt x="117601" y="107840"/>
                </a:lnTo>
                <a:lnTo>
                  <a:pt x="120391" y="108114"/>
                </a:lnTo>
                <a:lnTo>
                  <a:pt x="123157" y="108228"/>
                </a:lnTo>
                <a:lnTo>
                  <a:pt x="125923" y="108160"/>
                </a:lnTo>
                <a:lnTo>
                  <a:pt x="128667" y="107885"/>
                </a:lnTo>
                <a:lnTo>
                  <a:pt x="131341" y="107405"/>
                </a:lnTo>
                <a:lnTo>
                  <a:pt x="133971" y="106697"/>
                </a:lnTo>
                <a:lnTo>
                  <a:pt x="136508" y="105782"/>
                </a:lnTo>
                <a:lnTo>
                  <a:pt x="138932" y="104616"/>
                </a:lnTo>
                <a:lnTo>
                  <a:pt x="141241" y="103222"/>
                </a:lnTo>
                <a:lnTo>
                  <a:pt x="143413" y="101553"/>
                </a:lnTo>
                <a:lnTo>
                  <a:pt x="145401" y="99609"/>
                </a:lnTo>
                <a:lnTo>
                  <a:pt x="146339" y="98512"/>
                </a:lnTo>
                <a:lnTo>
                  <a:pt x="146910" y="97803"/>
                </a:lnTo>
                <a:lnTo>
                  <a:pt x="147939" y="96340"/>
                </a:lnTo>
                <a:lnTo>
                  <a:pt x="148854" y="94786"/>
                </a:lnTo>
                <a:lnTo>
                  <a:pt x="149654" y="93185"/>
                </a:lnTo>
                <a:lnTo>
                  <a:pt x="150317" y="91516"/>
                </a:lnTo>
                <a:lnTo>
                  <a:pt x="150888" y="89825"/>
                </a:lnTo>
                <a:lnTo>
                  <a:pt x="151346" y="88064"/>
                </a:lnTo>
                <a:lnTo>
                  <a:pt x="151688" y="86281"/>
                </a:lnTo>
                <a:lnTo>
                  <a:pt x="152031" y="83583"/>
                </a:lnTo>
                <a:lnTo>
                  <a:pt x="152100" y="79926"/>
                </a:lnTo>
                <a:lnTo>
                  <a:pt x="151780" y="76268"/>
                </a:lnTo>
                <a:lnTo>
                  <a:pt x="151094" y="72678"/>
                </a:lnTo>
                <a:lnTo>
                  <a:pt x="150591" y="70918"/>
                </a:lnTo>
                <a:lnTo>
                  <a:pt x="150180" y="69661"/>
                </a:lnTo>
                <a:lnTo>
                  <a:pt x="149242" y="67214"/>
                </a:lnTo>
                <a:lnTo>
                  <a:pt x="148122" y="64883"/>
                </a:lnTo>
                <a:lnTo>
                  <a:pt x="146888" y="62642"/>
                </a:lnTo>
                <a:lnTo>
                  <a:pt x="144853" y="59373"/>
                </a:lnTo>
                <a:lnTo>
                  <a:pt x="141926" y="55189"/>
                </a:lnTo>
                <a:lnTo>
                  <a:pt x="139000" y="51028"/>
                </a:lnTo>
                <a:lnTo>
                  <a:pt x="136920" y="47851"/>
                </a:lnTo>
                <a:lnTo>
                  <a:pt x="135617" y="45679"/>
                </a:lnTo>
                <a:lnTo>
                  <a:pt x="134451" y="43461"/>
                </a:lnTo>
                <a:lnTo>
                  <a:pt x="133445" y="41129"/>
                </a:lnTo>
                <a:lnTo>
                  <a:pt x="132599" y="38729"/>
                </a:lnTo>
                <a:lnTo>
                  <a:pt x="131936" y="36214"/>
                </a:lnTo>
                <a:lnTo>
                  <a:pt x="131707" y="34888"/>
                </a:lnTo>
                <a:lnTo>
                  <a:pt x="131547" y="33722"/>
                </a:lnTo>
                <a:lnTo>
                  <a:pt x="131319" y="31344"/>
                </a:lnTo>
                <a:lnTo>
                  <a:pt x="131227" y="28967"/>
                </a:lnTo>
                <a:lnTo>
                  <a:pt x="131273" y="26566"/>
                </a:lnTo>
                <a:lnTo>
                  <a:pt x="131456" y="24189"/>
                </a:lnTo>
                <a:lnTo>
                  <a:pt x="131799" y="21811"/>
                </a:lnTo>
                <a:lnTo>
                  <a:pt x="132256" y="19479"/>
                </a:lnTo>
                <a:lnTo>
                  <a:pt x="132850" y="17170"/>
                </a:lnTo>
                <a:lnTo>
                  <a:pt x="133582" y="14884"/>
                </a:lnTo>
                <a:lnTo>
                  <a:pt x="134451" y="12666"/>
                </a:lnTo>
                <a:lnTo>
                  <a:pt x="135434" y="10494"/>
                </a:lnTo>
                <a:lnTo>
                  <a:pt x="136554" y="8391"/>
                </a:lnTo>
                <a:lnTo>
                  <a:pt x="137811" y="6379"/>
                </a:lnTo>
                <a:lnTo>
                  <a:pt x="139183" y="4436"/>
                </a:lnTo>
                <a:lnTo>
                  <a:pt x="140692" y="2584"/>
                </a:lnTo>
                <a:lnTo>
                  <a:pt x="142338" y="824"/>
                </a:lnTo>
                <a:lnTo>
                  <a:pt x="143184" y="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239481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69"/>
        <p:cNvGrpSpPr/>
        <p:nvPr/>
      </p:nvGrpSpPr>
      <p:grpSpPr>
        <a:xfrm>
          <a:off x="0" y="0"/>
          <a:ext cx="0" cy="0"/>
          <a:chOff x="0" y="0"/>
          <a:chExt cx="0" cy="0"/>
        </a:xfrm>
      </p:grpSpPr>
      <p:sp>
        <p:nvSpPr>
          <p:cNvPr id="70" name="Google Shape;70;p9"/>
          <p:cNvSpPr txBox="1">
            <a:spLocks noGrp="1"/>
          </p:cNvSpPr>
          <p:nvPr>
            <p:ph type="title"/>
          </p:nvPr>
        </p:nvSpPr>
        <p:spPr>
          <a:xfrm>
            <a:off x="960000" y="1398433"/>
            <a:ext cx="5136000" cy="11636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sz="40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71" name="Google Shape;71;p9"/>
          <p:cNvSpPr txBox="1">
            <a:spLocks noGrp="1"/>
          </p:cNvSpPr>
          <p:nvPr>
            <p:ph type="subTitle" idx="1"/>
          </p:nvPr>
        </p:nvSpPr>
        <p:spPr>
          <a:xfrm>
            <a:off x="960000" y="2562100"/>
            <a:ext cx="5136000" cy="3577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2100"/>
              <a:buChar char="●"/>
              <a:defRPr sz="1867"/>
            </a:lvl1pPr>
            <a:lvl2pPr lvl="1" algn="ctr">
              <a:lnSpc>
                <a:spcPct val="100000"/>
              </a:lnSpc>
              <a:spcBef>
                <a:spcPts val="0"/>
              </a:spcBef>
              <a:spcAft>
                <a:spcPts val="0"/>
              </a:spcAft>
              <a:buSzPts val="2100"/>
              <a:buChar char="○"/>
              <a:defRPr sz="2800"/>
            </a:lvl2pPr>
            <a:lvl3pPr lvl="2" algn="ctr">
              <a:lnSpc>
                <a:spcPct val="100000"/>
              </a:lnSpc>
              <a:spcBef>
                <a:spcPts val="0"/>
              </a:spcBef>
              <a:spcAft>
                <a:spcPts val="0"/>
              </a:spcAft>
              <a:buSzPts val="2100"/>
              <a:buChar char="■"/>
              <a:defRPr sz="2800"/>
            </a:lvl3pPr>
            <a:lvl4pPr lvl="3" algn="ctr">
              <a:lnSpc>
                <a:spcPct val="100000"/>
              </a:lnSpc>
              <a:spcBef>
                <a:spcPts val="0"/>
              </a:spcBef>
              <a:spcAft>
                <a:spcPts val="0"/>
              </a:spcAft>
              <a:buSzPts val="2100"/>
              <a:buChar char="●"/>
              <a:defRPr sz="2800"/>
            </a:lvl4pPr>
            <a:lvl5pPr lvl="4" algn="ctr">
              <a:lnSpc>
                <a:spcPct val="100000"/>
              </a:lnSpc>
              <a:spcBef>
                <a:spcPts val="0"/>
              </a:spcBef>
              <a:spcAft>
                <a:spcPts val="0"/>
              </a:spcAft>
              <a:buSzPts val="2100"/>
              <a:buChar char="○"/>
              <a:defRPr sz="2800"/>
            </a:lvl5pPr>
            <a:lvl6pPr lvl="5" algn="ctr">
              <a:lnSpc>
                <a:spcPct val="100000"/>
              </a:lnSpc>
              <a:spcBef>
                <a:spcPts val="0"/>
              </a:spcBef>
              <a:spcAft>
                <a:spcPts val="0"/>
              </a:spcAft>
              <a:buSzPts val="2100"/>
              <a:buChar char="■"/>
              <a:defRPr sz="2800"/>
            </a:lvl6pPr>
            <a:lvl7pPr lvl="6" algn="ctr">
              <a:lnSpc>
                <a:spcPct val="100000"/>
              </a:lnSpc>
              <a:spcBef>
                <a:spcPts val="0"/>
              </a:spcBef>
              <a:spcAft>
                <a:spcPts val="0"/>
              </a:spcAft>
              <a:buSzPts val="2100"/>
              <a:buChar char="●"/>
              <a:defRPr sz="2800"/>
            </a:lvl7pPr>
            <a:lvl8pPr lvl="7" algn="ctr">
              <a:lnSpc>
                <a:spcPct val="100000"/>
              </a:lnSpc>
              <a:spcBef>
                <a:spcPts val="0"/>
              </a:spcBef>
              <a:spcAft>
                <a:spcPts val="0"/>
              </a:spcAft>
              <a:buSzPts val="2100"/>
              <a:buChar char="○"/>
              <a:defRPr sz="2800"/>
            </a:lvl8pPr>
            <a:lvl9pPr lvl="8" algn="ctr">
              <a:lnSpc>
                <a:spcPct val="100000"/>
              </a:lnSpc>
              <a:spcBef>
                <a:spcPts val="0"/>
              </a:spcBef>
              <a:spcAft>
                <a:spcPts val="0"/>
              </a:spcAft>
              <a:buSzPts val="2100"/>
              <a:buChar char="■"/>
              <a:defRPr sz="2800"/>
            </a:lvl9pPr>
          </a:lstStyle>
          <a:p>
            <a:endParaRPr/>
          </a:p>
        </p:txBody>
      </p:sp>
      <p:sp>
        <p:nvSpPr>
          <p:cNvPr id="72" name="Google Shape;72;p9"/>
          <p:cNvSpPr/>
          <p:nvPr/>
        </p:nvSpPr>
        <p:spPr>
          <a:xfrm rot="4919583">
            <a:off x="11771862" y="-672139"/>
            <a:ext cx="1531076" cy="1453339"/>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3" name="Google Shape;73;p9"/>
          <p:cNvSpPr/>
          <p:nvPr/>
        </p:nvSpPr>
        <p:spPr>
          <a:xfrm rot="10661656" flipH="1">
            <a:off x="978823" y="-565525"/>
            <a:ext cx="10875191" cy="1398861"/>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4" name="Google Shape;74;p9"/>
          <p:cNvSpPr/>
          <p:nvPr/>
        </p:nvSpPr>
        <p:spPr>
          <a:xfrm rot="-286589">
            <a:off x="-1926224" y="-2483701"/>
            <a:ext cx="14296591" cy="4769904"/>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865841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
    <p:bg>
      <p:bgPr>
        <a:solidFill>
          <a:srgbClr val="6EDBFC"/>
        </a:solidFill>
        <a:effectLst/>
      </p:bgPr>
    </p:bg>
    <p:spTree>
      <p:nvGrpSpPr>
        <p:cNvPr id="1" name="Shape 75"/>
        <p:cNvGrpSpPr/>
        <p:nvPr/>
      </p:nvGrpSpPr>
      <p:grpSpPr>
        <a:xfrm>
          <a:off x="0" y="0"/>
          <a:ext cx="0" cy="0"/>
          <a:chOff x="0" y="0"/>
          <a:chExt cx="0" cy="0"/>
        </a:xfrm>
      </p:grpSpPr>
      <p:sp>
        <p:nvSpPr>
          <p:cNvPr id="76" name="Google Shape;76;p10"/>
          <p:cNvSpPr txBox="1">
            <a:spLocks noGrp="1"/>
          </p:cNvSpPr>
          <p:nvPr>
            <p:ph type="title"/>
          </p:nvPr>
        </p:nvSpPr>
        <p:spPr>
          <a:xfrm>
            <a:off x="5955600" y="2601984"/>
            <a:ext cx="5276400" cy="1654000"/>
          </a:xfrm>
          <a:prstGeom prst="rect">
            <a:avLst/>
          </a:prstGeom>
        </p:spPr>
        <p:txBody>
          <a:bodyPr spcFirstLastPara="1" wrap="square" lIns="91425" tIns="91425" rIns="91425" bIns="91425" anchor="t" anchorCtr="0">
            <a:normAutofit/>
          </a:bodyPr>
          <a:lstStyle>
            <a:lvl1pPr lvl="0" algn="ctr">
              <a:spcBef>
                <a:spcPts val="0"/>
              </a:spcBef>
              <a:spcAft>
                <a:spcPts val="0"/>
              </a:spcAft>
              <a:buSzPts val="4800"/>
              <a:buNone/>
              <a:defRPr sz="4000">
                <a:solidFill>
                  <a:schemeClr val="lt1"/>
                </a:solidFill>
              </a:defRPr>
            </a:lvl1pPr>
            <a:lvl2pPr lvl="1" algn="ctr">
              <a:spcBef>
                <a:spcPts val="0"/>
              </a:spcBef>
              <a:spcAft>
                <a:spcPts val="0"/>
              </a:spcAft>
              <a:buSzPts val="4800"/>
              <a:buFont typeface="Alfa Slab One"/>
              <a:buNone/>
              <a:defRPr sz="6400">
                <a:latin typeface="Alfa Slab One"/>
                <a:ea typeface="Alfa Slab One"/>
                <a:cs typeface="Alfa Slab One"/>
                <a:sym typeface="Alfa Slab One"/>
              </a:defRPr>
            </a:lvl2pPr>
            <a:lvl3pPr lvl="2" algn="ctr">
              <a:spcBef>
                <a:spcPts val="0"/>
              </a:spcBef>
              <a:spcAft>
                <a:spcPts val="0"/>
              </a:spcAft>
              <a:buSzPts val="4800"/>
              <a:buFont typeface="Alfa Slab One"/>
              <a:buNone/>
              <a:defRPr sz="6400">
                <a:latin typeface="Alfa Slab One"/>
                <a:ea typeface="Alfa Slab One"/>
                <a:cs typeface="Alfa Slab One"/>
                <a:sym typeface="Alfa Slab One"/>
              </a:defRPr>
            </a:lvl3pPr>
            <a:lvl4pPr lvl="3" algn="ctr">
              <a:spcBef>
                <a:spcPts val="0"/>
              </a:spcBef>
              <a:spcAft>
                <a:spcPts val="0"/>
              </a:spcAft>
              <a:buSzPts val="4800"/>
              <a:buFont typeface="Alfa Slab One"/>
              <a:buNone/>
              <a:defRPr sz="6400">
                <a:latin typeface="Alfa Slab One"/>
                <a:ea typeface="Alfa Slab One"/>
                <a:cs typeface="Alfa Slab One"/>
                <a:sym typeface="Alfa Slab One"/>
              </a:defRPr>
            </a:lvl4pPr>
            <a:lvl5pPr lvl="4" algn="ctr">
              <a:spcBef>
                <a:spcPts val="0"/>
              </a:spcBef>
              <a:spcAft>
                <a:spcPts val="0"/>
              </a:spcAft>
              <a:buSzPts val="4800"/>
              <a:buFont typeface="Alfa Slab One"/>
              <a:buNone/>
              <a:defRPr sz="6400">
                <a:latin typeface="Alfa Slab One"/>
                <a:ea typeface="Alfa Slab One"/>
                <a:cs typeface="Alfa Slab One"/>
                <a:sym typeface="Alfa Slab One"/>
              </a:defRPr>
            </a:lvl5pPr>
            <a:lvl6pPr lvl="5" algn="ctr">
              <a:spcBef>
                <a:spcPts val="0"/>
              </a:spcBef>
              <a:spcAft>
                <a:spcPts val="0"/>
              </a:spcAft>
              <a:buSzPts val="4800"/>
              <a:buFont typeface="Alfa Slab One"/>
              <a:buNone/>
              <a:defRPr sz="6400">
                <a:latin typeface="Alfa Slab One"/>
                <a:ea typeface="Alfa Slab One"/>
                <a:cs typeface="Alfa Slab One"/>
                <a:sym typeface="Alfa Slab One"/>
              </a:defRPr>
            </a:lvl6pPr>
            <a:lvl7pPr lvl="6" algn="ctr">
              <a:spcBef>
                <a:spcPts val="0"/>
              </a:spcBef>
              <a:spcAft>
                <a:spcPts val="0"/>
              </a:spcAft>
              <a:buSzPts val="4800"/>
              <a:buFont typeface="Alfa Slab One"/>
              <a:buNone/>
              <a:defRPr sz="6400">
                <a:latin typeface="Alfa Slab One"/>
                <a:ea typeface="Alfa Slab One"/>
                <a:cs typeface="Alfa Slab One"/>
                <a:sym typeface="Alfa Slab One"/>
              </a:defRPr>
            </a:lvl7pPr>
            <a:lvl8pPr lvl="7" algn="ctr">
              <a:spcBef>
                <a:spcPts val="0"/>
              </a:spcBef>
              <a:spcAft>
                <a:spcPts val="0"/>
              </a:spcAft>
              <a:buSzPts val="4800"/>
              <a:buFont typeface="Alfa Slab One"/>
              <a:buNone/>
              <a:defRPr sz="6400">
                <a:latin typeface="Alfa Slab One"/>
                <a:ea typeface="Alfa Slab One"/>
                <a:cs typeface="Alfa Slab One"/>
                <a:sym typeface="Alfa Slab One"/>
              </a:defRPr>
            </a:lvl8pPr>
            <a:lvl9pPr lvl="8" algn="ctr">
              <a:spcBef>
                <a:spcPts val="0"/>
              </a:spcBef>
              <a:spcAft>
                <a:spcPts val="0"/>
              </a:spcAft>
              <a:buSzPts val="4800"/>
              <a:buFont typeface="Alfa Slab One"/>
              <a:buNone/>
              <a:defRPr sz="6400">
                <a:latin typeface="Alfa Slab One"/>
                <a:ea typeface="Alfa Slab One"/>
                <a:cs typeface="Alfa Slab One"/>
                <a:sym typeface="Alfa Slab One"/>
              </a:defRPr>
            </a:lvl9pPr>
          </a:lstStyle>
          <a:p>
            <a:endParaRPr/>
          </a:p>
        </p:txBody>
      </p:sp>
    </p:spTree>
    <p:extLst>
      <p:ext uri="{BB962C8B-B14F-4D97-AF65-F5344CB8AC3E}">
        <p14:creationId xmlns:p14="http://schemas.microsoft.com/office/powerpoint/2010/main" val="479704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chemeClr val="lt2"/>
        </a:solidFill>
        <a:effectLst/>
      </p:bgPr>
    </p:bg>
    <p:spTree>
      <p:nvGrpSpPr>
        <p:cNvPr id="1" name="Shape 77"/>
        <p:cNvGrpSpPr/>
        <p:nvPr/>
      </p:nvGrpSpPr>
      <p:grpSpPr>
        <a:xfrm>
          <a:off x="0" y="0"/>
          <a:ext cx="0" cy="0"/>
          <a:chOff x="0" y="0"/>
          <a:chExt cx="0" cy="0"/>
        </a:xfrm>
      </p:grpSpPr>
      <p:sp>
        <p:nvSpPr>
          <p:cNvPr id="78" name="Google Shape;78;p11"/>
          <p:cNvSpPr/>
          <p:nvPr/>
        </p:nvSpPr>
        <p:spPr>
          <a:xfrm rot="-310453">
            <a:off x="7061973" y="5562273"/>
            <a:ext cx="8520275" cy="1527876"/>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9" name="Google Shape;79;p11"/>
          <p:cNvSpPr/>
          <p:nvPr/>
        </p:nvSpPr>
        <p:spPr>
          <a:xfrm rot="10566647">
            <a:off x="2921625" y="-784136"/>
            <a:ext cx="10321033" cy="3489029"/>
          </a:xfrm>
          <a:custGeom>
            <a:avLst/>
            <a:gdLst/>
            <a:ahLst/>
            <a:cxnLst/>
            <a:rect l="l" t="t" r="r" b="b"/>
            <a:pathLst>
              <a:path w="158982" h="88796" extrusionOk="0">
                <a:moveTo>
                  <a:pt x="6425" y="0"/>
                </a:moveTo>
                <a:lnTo>
                  <a:pt x="6082" y="115"/>
                </a:lnTo>
                <a:lnTo>
                  <a:pt x="5053" y="823"/>
                </a:lnTo>
                <a:lnTo>
                  <a:pt x="4710" y="938"/>
                </a:lnTo>
                <a:lnTo>
                  <a:pt x="4641" y="2469"/>
                </a:lnTo>
                <a:lnTo>
                  <a:pt x="4641" y="5510"/>
                </a:lnTo>
                <a:lnTo>
                  <a:pt x="4733" y="7042"/>
                </a:lnTo>
                <a:lnTo>
                  <a:pt x="1029" y="80862"/>
                </a:lnTo>
                <a:lnTo>
                  <a:pt x="526" y="80794"/>
                </a:lnTo>
                <a:lnTo>
                  <a:pt x="0" y="80839"/>
                </a:lnTo>
                <a:lnTo>
                  <a:pt x="158593" y="88795"/>
                </a:lnTo>
                <a:lnTo>
                  <a:pt x="158410" y="88384"/>
                </a:lnTo>
                <a:lnTo>
                  <a:pt x="158159" y="87378"/>
                </a:lnTo>
                <a:lnTo>
                  <a:pt x="158021" y="85663"/>
                </a:lnTo>
                <a:lnTo>
                  <a:pt x="158204" y="83148"/>
                </a:lnTo>
                <a:lnTo>
                  <a:pt x="158684" y="80862"/>
                </a:lnTo>
                <a:lnTo>
                  <a:pt x="158982" y="79948"/>
                </a:lnTo>
                <a:lnTo>
                  <a:pt x="157038" y="79994"/>
                </a:lnTo>
                <a:lnTo>
                  <a:pt x="153129" y="79971"/>
                </a:lnTo>
                <a:lnTo>
                  <a:pt x="149220" y="79834"/>
                </a:lnTo>
                <a:lnTo>
                  <a:pt x="145310" y="79582"/>
                </a:lnTo>
                <a:lnTo>
                  <a:pt x="141424" y="79216"/>
                </a:lnTo>
                <a:lnTo>
                  <a:pt x="137537" y="78713"/>
                </a:lnTo>
                <a:lnTo>
                  <a:pt x="133674" y="78119"/>
                </a:lnTo>
                <a:lnTo>
                  <a:pt x="129833" y="77387"/>
                </a:lnTo>
                <a:lnTo>
                  <a:pt x="127912" y="76976"/>
                </a:lnTo>
                <a:lnTo>
                  <a:pt x="125055" y="76336"/>
                </a:lnTo>
                <a:lnTo>
                  <a:pt x="120780" y="75147"/>
                </a:lnTo>
                <a:lnTo>
                  <a:pt x="117990" y="74232"/>
                </a:lnTo>
                <a:lnTo>
                  <a:pt x="115224" y="73226"/>
                </a:lnTo>
                <a:lnTo>
                  <a:pt x="112526" y="72061"/>
                </a:lnTo>
                <a:lnTo>
                  <a:pt x="109920" y="70757"/>
                </a:lnTo>
                <a:lnTo>
                  <a:pt x="107360" y="69294"/>
                </a:lnTo>
                <a:lnTo>
                  <a:pt x="106148" y="68494"/>
                </a:lnTo>
                <a:lnTo>
                  <a:pt x="104708" y="67511"/>
                </a:lnTo>
                <a:lnTo>
                  <a:pt x="101987" y="65362"/>
                </a:lnTo>
                <a:lnTo>
                  <a:pt x="99427" y="63053"/>
                </a:lnTo>
                <a:lnTo>
                  <a:pt x="97003" y="60584"/>
                </a:lnTo>
                <a:lnTo>
                  <a:pt x="94694" y="57978"/>
                </a:lnTo>
                <a:lnTo>
                  <a:pt x="92477" y="55280"/>
                </a:lnTo>
                <a:lnTo>
                  <a:pt x="89253" y="51119"/>
                </a:lnTo>
                <a:lnTo>
                  <a:pt x="85046" y="45472"/>
                </a:lnTo>
                <a:lnTo>
                  <a:pt x="80748" y="39871"/>
                </a:lnTo>
                <a:lnTo>
                  <a:pt x="77365" y="35893"/>
                </a:lnTo>
                <a:lnTo>
                  <a:pt x="74987" y="33356"/>
                </a:lnTo>
                <a:lnTo>
                  <a:pt x="72495" y="30955"/>
                </a:lnTo>
                <a:lnTo>
                  <a:pt x="69820" y="28715"/>
                </a:lnTo>
                <a:lnTo>
                  <a:pt x="68426" y="27663"/>
                </a:lnTo>
                <a:lnTo>
                  <a:pt x="67100" y="26726"/>
                </a:lnTo>
                <a:lnTo>
                  <a:pt x="64357" y="25034"/>
                </a:lnTo>
                <a:lnTo>
                  <a:pt x="61499" y="23502"/>
                </a:lnTo>
                <a:lnTo>
                  <a:pt x="58572" y="22131"/>
                </a:lnTo>
                <a:lnTo>
                  <a:pt x="57064" y="21513"/>
                </a:lnTo>
                <a:lnTo>
                  <a:pt x="54823" y="20644"/>
                </a:lnTo>
                <a:lnTo>
                  <a:pt x="50228" y="19158"/>
                </a:lnTo>
                <a:lnTo>
                  <a:pt x="45541" y="18015"/>
                </a:lnTo>
                <a:lnTo>
                  <a:pt x="40809" y="17215"/>
                </a:lnTo>
                <a:lnTo>
                  <a:pt x="38408" y="16964"/>
                </a:lnTo>
                <a:lnTo>
                  <a:pt x="33767" y="16621"/>
                </a:lnTo>
                <a:lnTo>
                  <a:pt x="27983" y="16186"/>
                </a:lnTo>
                <a:lnTo>
                  <a:pt x="25720" y="15889"/>
                </a:lnTo>
                <a:lnTo>
                  <a:pt x="23457" y="15432"/>
                </a:lnTo>
                <a:lnTo>
                  <a:pt x="21239" y="14838"/>
                </a:lnTo>
                <a:lnTo>
                  <a:pt x="20165" y="14449"/>
                </a:lnTo>
                <a:lnTo>
                  <a:pt x="18953" y="13969"/>
                </a:lnTo>
                <a:lnTo>
                  <a:pt x="16667" y="12780"/>
                </a:lnTo>
                <a:lnTo>
                  <a:pt x="14541" y="11340"/>
                </a:lnTo>
                <a:lnTo>
                  <a:pt x="12574" y="9694"/>
                </a:lnTo>
                <a:lnTo>
                  <a:pt x="10791" y="7819"/>
                </a:lnTo>
                <a:lnTo>
                  <a:pt x="9237" y="5761"/>
                </a:lnTo>
                <a:lnTo>
                  <a:pt x="7911" y="3567"/>
                </a:lnTo>
                <a:lnTo>
                  <a:pt x="6836" y="1212"/>
                </a:lnTo>
                <a:lnTo>
                  <a:pt x="642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0" name="Google Shape;80;p11"/>
          <p:cNvSpPr/>
          <p:nvPr/>
        </p:nvSpPr>
        <p:spPr>
          <a:xfrm rot="-5216854">
            <a:off x="8381185" y="-2970969"/>
            <a:ext cx="2334905" cy="7489921"/>
          </a:xfrm>
          <a:custGeom>
            <a:avLst/>
            <a:gdLst/>
            <a:ahLst/>
            <a:cxnLst/>
            <a:rect l="l" t="t" r="r" b="b"/>
            <a:pathLst>
              <a:path w="103611" h="100455" fill="none" extrusionOk="0">
                <a:moveTo>
                  <a:pt x="17376" y="100455"/>
                </a:moveTo>
                <a:lnTo>
                  <a:pt x="17467" y="99815"/>
                </a:lnTo>
                <a:lnTo>
                  <a:pt x="17467" y="98580"/>
                </a:lnTo>
                <a:lnTo>
                  <a:pt x="17307" y="97346"/>
                </a:lnTo>
                <a:lnTo>
                  <a:pt x="16987" y="96134"/>
                </a:lnTo>
                <a:lnTo>
                  <a:pt x="16347" y="94328"/>
                </a:lnTo>
                <a:lnTo>
                  <a:pt x="15181" y="92019"/>
                </a:lnTo>
                <a:lnTo>
                  <a:pt x="14541" y="90921"/>
                </a:lnTo>
                <a:lnTo>
                  <a:pt x="11638" y="86075"/>
                </a:lnTo>
                <a:lnTo>
                  <a:pt x="7271" y="78850"/>
                </a:lnTo>
                <a:lnTo>
                  <a:pt x="5259" y="75124"/>
                </a:lnTo>
                <a:lnTo>
                  <a:pt x="4025" y="72609"/>
                </a:lnTo>
                <a:lnTo>
                  <a:pt x="3453" y="71329"/>
                </a:lnTo>
                <a:lnTo>
                  <a:pt x="2904" y="70026"/>
                </a:lnTo>
                <a:lnTo>
                  <a:pt x="1921" y="67351"/>
                </a:lnTo>
                <a:lnTo>
                  <a:pt x="1121" y="64630"/>
                </a:lnTo>
                <a:lnTo>
                  <a:pt x="504" y="61864"/>
                </a:lnTo>
                <a:lnTo>
                  <a:pt x="115" y="59075"/>
                </a:lnTo>
                <a:lnTo>
                  <a:pt x="1" y="56263"/>
                </a:lnTo>
                <a:lnTo>
                  <a:pt x="138" y="53474"/>
                </a:lnTo>
                <a:lnTo>
                  <a:pt x="573" y="50731"/>
                </a:lnTo>
                <a:lnTo>
                  <a:pt x="915" y="49359"/>
                </a:lnTo>
                <a:lnTo>
                  <a:pt x="1373" y="47896"/>
                </a:lnTo>
                <a:lnTo>
                  <a:pt x="2584" y="45107"/>
                </a:lnTo>
                <a:lnTo>
                  <a:pt x="4116" y="42477"/>
                </a:lnTo>
                <a:lnTo>
                  <a:pt x="5945" y="40031"/>
                </a:lnTo>
                <a:lnTo>
                  <a:pt x="8048" y="37791"/>
                </a:lnTo>
                <a:lnTo>
                  <a:pt x="10380" y="35779"/>
                </a:lnTo>
                <a:lnTo>
                  <a:pt x="12872" y="33973"/>
                </a:lnTo>
                <a:lnTo>
                  <a:pt x="15547" y="32418"/>
                </a:lnTo>
                <a:lnTo>
                  <a:pt x="16919" y="31755"/>
                </a:lnTo>
                <a:lnTo>
                  <a:pt x="18336" y="31115"/>
                </a:lnTo>
                <a:lnTo>
                  <a:pt x="21194" y="30041"/>
                </a:lnTo>
                <a:lnTo>
                  <a:pt x="24120" y="29195"/>
                </a:lnTo>
                <a:lnTo>
                  <a:pt x="27115" y="28555"/>
                </a:lnTo>
                <a:lnTo>
                  <a:pt x="30156" y="28075"/>
                </a:lnTo>
                <a:lnTo>
                  <a:pt x="33219" y="27777"/>
                </a:lnTo>
                <a:lnTo>
                  <a:pt x="36283" y="27640"/>
                </a:lnTo>
                <a:lnTo>
                  <a:pt x="39369" y="27617"/>
                </a:lnTo>
                <a:lnTo>
                  <a:pt x="40901" y="27663"/>
                </a:lnTo>
                <a:lnTo>
                  <a:pt x="43804" y="27777"/>
                </a:lnTo>
                <a:lnTo>
                  <a:pt x="49611" y="28280"/>
                </a:lnTo>
                <a:lnTo>
                  <a:pt x="55395" y="28852"/>
                </a:lnTo>
                <a:lnTo>
                  <a:pt x="61202" y="29355"/>
                </a:lnTo>
                <a:lnTo>
                  <a:pt x="64106" y="29515"/>
                </a:lnTo>
                <a:lnTo>
                  <a:pt x="65569" y="29561"/>
                </a:lnTo>
                <a:lnTo>
                  <a:pt x="68495" y="29561"/>
                </a:lnTo>
                <a:lnTo>
                  <a:pt x="71421" y="29446"/>
                </a:lnTo>
                <a:lnTo>
                  <a:pt x="74325" y="29195"/>
                </a:lnTo>
                <a:lnTo>
                  <a:pt x="77205" y="28760"/>
                </a:lnTo>
                <a:lnTo>
                  <a:pt x="80040" y="28143"/>
                </a:lnTo>
                <a:lnTo>
                  <a:pt x="82807" y="27297"/>
                </a:lnTo>
                <a:lnTo>
                  <a:pt x="85504" y="26246"/>
                </a:lnTo>
                <a:lnTo>
                  <a:pt x="86807" y="25628"/>
                </a:lnTo>
                <a:lnTo>
                  <a:pt x="87699" y="25148"/>
                </a:lnTo>
                <a:lnTo>
                  <a:pt x="89414" y="24142"/>
                </a:lnTo>
                <a:lnTo>
                  <a:pt x="91060" y="22999"/>
                </a:lnTo>
                <a:lnTo>
                  <a:pt x="92637" y="21765"/>
                </a:lnTo>
                <a:lnTo>
                  <a:pt x="94123" y="20416"/>
                </a:lnTo>
                <a:lnTo>
                  <a:pt x="95518" y="18976"/>
                </a:lnTo>
                <a:lnTo>
                  <a:pt x="96821" y="17444"/>
                </a:lnTo>
                <a:lnTo>
                  <a:pt x="98010" y="15843"/>
                </a:lnTo>
                <a:lnTo>
                  <a:pt x="99107" y="14175"/>
                </a:lnTo>
                <a:lnTo>
                  <a:pt x="100113" y="12437"/>
                </a:lnTo>
                <a:lnTo>
                  <a:pt x="100982" y="10631"/>
                </a:lnTo>
                <a:lnTo>
                  <a:pt x="101759" y="8779"/>
                </a:lnTo>
                <a:lnTo>
                  <a:pt x="102399" y="6882"/>
                </a:lnTo>
                <a:lnTo>
                  <a:pt x="102902" y="4938"/>
                </a:lnTo>
                <a:lnTo>
                  <a:pt x="103291" y="2995"/>
                </a:lnTo>
                <a:lnTo>
                  <a:pt x="103542" y="1006"/>
                </a:lnTo>
                <a:lnTo>
                  <a:pt x="103611" y="0"/>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1" name="Google Shape;81;p11"/>
          <p:cNvSpPr/>
          <p:nvPr/>
        </p:nvSpPr>
        <p:spPr>
          <a:xfrm rot="230243" flipH="1">
            <a:off x="-7513498" y="5134033"/>
            <a:ext cx="12904467" cy="1912273"/>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2" name="Google Shape;82;p11"/>
          <p:cNvSpPr/>
          <p:nvPr/>
        </p:nvSpPr>
        <p:spPr>
          <a:xfrm rot="-10270324">
            <a:off x="-999876" y="5461523"/>
            <a:ext cx="10155355" cy="3677733"/>
          </a:xfrm>
          <a:custGeom>
            <a:avLst/>
            <a:gdLst/>
            <a:ahLst/>
            <a:cxnLst/>
            <a:rect l="l" t="t" r="r" b="b"/>
            <a:pathLst>
              <a:path w="152100" h="108229" fill="none" extrusionOk="0">
                <a:moveTo>
                  <a:pt x="0" y="81297"/>
                </a:moveTo>
                <a:lnTo>
                  <a:pt x="1258" y="80383"/>
                </a:lnTo>
                <a:lnTo>
                  <a:pt x="3864" y="78691"/>
                </a:lnTo>
                <a:lnTo>
                  <a:pt x="6539" y="77205"/>
                </a:lnTo>
                <a:lnTo>
                  <a:pt x="9282" y="75879"/>
                </a:lnTo>
                <a:lnTo>
                  <a:pt x="12071" y="74736"/>
                </a:lnTo>
                <a:lnTo>
                  <a:pt x="14906" y="73776"/>
                </a:lnTo>
                <a:lnTo>
                  <a:pt x="17787" y="72976"/>
                </a:lnTo>
                <a:lnTo>
                  <a:pt x="20736" y="72358"/>
                </a:lnTo>
                <a:lnTo>
                  <a:pt x="23685" y="71901"/>
                </a:lnTo>
                <a:lnTo>
                  <a:pt x="26680" y="71604"/>
                </a:lnTo>
                <a:lnTo>
                  <a:pt x="29698" y="71444"/>
                </a:lnTo>
                <a:lnTo>
                  <a:pt x="32716" y="71467"/>
                </a:lnTo>
                <a:lnTo>
                  <a:pt x="35733" y="71627"/>
                </a:lnTo>
                <a:lnTo>
                  <a:pt x="38774" y="71924"/>
                </a:lnTo>
                <a:lnTo>
                  <a:pt x="41792" y="72358"/>
                </a:lnTo>
                <a:lnTo>
                  <a:pt x="44809" y="72953"/>
                </a:lnTo>
                <a:lnTo>
                  <a:pt x="46318" y="73296"/>
                </a:lnTo>
                <a:lnTo>
                  <a:pt x="49176" y="74004"/>
                </a:lnTo>
                <a:lnTo>
                  <a:pt x="55052" y="75719"/>
                </a:lnTo>
                <a:lnTo>
                  <a:pt x="59441" y="77296"/>
                </a:lnTo>
                <a:lnTo>
                  <a:pt x="62299" y="78485"/>
                </a:lnTo>
                <a:lnTo>
                  <a:pt x="65042" y="79811"/>
                </a:lnTo>
                <a:lnTo>
                  <a:pt x="67626" y="81274"/>
                </a:lnTo>
                <a:lnTo>
                  <a:pt x="68860" y="82052"/>
                </a:lnTo>
                <a:lnTo>
                  <a:pt x="73318" y="85047"/>
                </a:lnTo>
                <a:lnTo>
                  <a:pt x="82189" y="91288"/>
                </a:lnTo>
                <a:lnTo>
                  <a:pt x="88978" y="95837"/>
                </a:lnTo>
                <a:lnTo>
                  <a:pt x="93619" y="98695"/>
                </a:lnTo>
                <a:lnTo>
                  <a:pt x="98352" y="101347"/>
                </a:lnTo>
                <a:lnTo>
                  <a:pt x="103221" y="103702"/>
                </a:lnTo>
                <a:lnTo>
                  <a:pt x="105736" y="104731"/>
                </a:lnTo>
                <a:lnTo>
                  <a:pt x="106971" y="105211"/>
                </a:lnTo>
                <a:lnTo>
                  <a:pt x="109531" y="106079"/>
                </a:lnTo>
                <a:lnTo>
                  <a:pt x="112160" y="106811"/>
                </a:lnTo>
                <a:lnTo>
                  <a:pt x="114858" y="107405"/>
                </a:lnTo>
                <a:lnTo>
                  <a:pt x="117601" y="107840"/>
                </a:lnTo>
                <a:lnTo>
                  <a:pt x="120391" y="108114"/>
                </a:lnTo>
                <a:lnTo>
                  <a:pt x="123157" y="108228"/>
                </a:lnTo>
                <a:lnTo>
                  <a:pt x="125923" y="108160"/>
                </a:lnTo>
                <a:lnTo>
                  <a:pt x="128667" y="107885"/>
                </a:lnTo>
                <a:lnTo>
                  <a:pt x="131341" y="107405"/>
                </a:lnTo>
                <a:lnTo>
                  <a:pt x="133971" y="106697"/>
                </a:lnTo>
                <a:lnTo>
                  <a:pt x="136508" y="105782"/>
                </a:lnTo>
                <a:lnTo>
                  <a:pt x="138932" y="104616"/>
                </a:lnTo>
                <a:lnTo>
                  <a:pt x="141241" y="103222"/>
                </a:lnTo>
                <a:lnTo>
                  <a:pt x="143413" y="101553"/>
                </a:lnTo>
                <a:lnTo>
                  <a:pt x="145401" y="99609"/>
                </a:lnTo>
                <a:lnTo>
                  <a:pt x="146339" y="98512"/>
                </a:lnTo>
                <a:lnTo>
                  <a:pt x="146910" y="97803"/>
                </a:lnTo>
                <a:lnTo>
                  <a:pt x="147939" y="96340"/>
                </a:lnTo>
                <a:lnTo>
                  <a:pt x="148854" y="94786"/>
                </a:lnTo>
                <a:lnTo>
                  <a:pt x="149654" y="93185"/>
                </a:lnTo>
                <a:lnTo>
                  <a:pt x="150317" y="91516"/>
                </a:lnTo>
                <a:lnTo>
                  <a:pt x="150888" y="89825"/>
                </a:lnTo>
                <a:lnTo>
                  <a:pt x="151346" y="88064"/>
                </a:lnTo>
                <a:lnTo>
                  <a:pt x="151688" y="86281"/>
                </a:lnTo>
                <a:lnTo>
                  <a:pt x="152031" y="83583"/>
                </a:lnTo>
                <a:lnTo>
                  <a:pt x="152100" y="79926"/>
                </a:lnTo>
                <a:lnTo>
                  <a:pt x="151780" y="76268"/>
                </a:lnTo>
                <a:lnTo>
                  <a:pt x="151094" y="72678"/>
                </a:lnTo>
                <a:lnTo>
                  <a:pt x="150591" y="70918"/>
                </a:lnTo>
                <a:lnTo>
                  <a:pt x="150180" y="69661"/>
                </a:lnTo>
                <a:lnTo>
                  <a:pt x="149242" y="67214"/>
                </a:lnTo>
                <a:lnTo>
                  <a:pt x="148122" y="64883"/>
                </a:lnTo>
                <a:lnTo>
                  <a:pt x="146888" y="62642"/>
                </a:lnTo>
                <a:lnTo>
                  <a:pt x="144853" y="59373"/>
                </a:lnTo>
                <a:lnTo>
                  <a:pt x="141926" y="55189"/>
                </a:lnTo>
                <a:lnTo>
                  <a:pt x="139000" y="51028"/>
                </a:lnTo>
                <a:lnTo>
                  <a:pt x="136920" y="47851"/>
                </a:lnTo>
                <a:lnTo>
                  <a:pt x="135617" y="45679"/>
                </a:lnTo>
                <a:lnTo>
                  <a:pt x="134451" y="43461"/>
                </a:lnTo>
                <a:lnTo>
                  <a:pt x="133445" y="41129"/>
                </a:lnTo>
                <a:lnTo>
                  <a:pt x="132599" y="38729"/>
                </a:lnTo>
                <a:lnTo>
                  <a:pt x="131936" y="36214"/>
                </a:lnTo>
                <a:lnTo>
                  <a:pt x="131707" y="34888"/>
                </a:lnTo>
                <a:lnTo>
                  <a:pt x="131547" y="33722"/>
                </a:lnTo>
                <a:lnTo>
                  <a:pt x="131319" y="31344"/>
                </a:lnTo>
                <a:lnTo>
                  <a:pt x="131227" y="28967"/>
                </a:lnTo>
                <a:lnTo>
                  <a:pt x="131273" y="26566"/>
                </a:lnTo>
                <a:lnTo>
                  <a:pt x="131456" y="24189"/>
                </a:lnTo>
                <a:lnTo>
                  <a:pt x="131799" y="21811"/>
                </a:lnTo>
                <a:lnTo>
                  <a:pt x="132256" y="19479"/>
                </a:lnTo>
                <a:lnTo>
                  <a:pt x="132850" y="17170"/>
                </a:lnTo>
                <a:lnTo>
                  <a:pt x="133582" y="14884"/>
                </a:lnTo>
                <a:lnTo>
                  <a:pt x="134451" y="12666"/>
                </a:lnTo>
                <a:lnTo>
                  <a:pt x="135434" y="10494"/>
                </a:lnTo>
                <a:lnTo>
                  <a:pt x="136554" y="8391"/>
                </a:lnTo>
                <a:lnTo>
                  <a:pt x="137811" y="6379"/>
                </a:lnTo>
                <a:lnTo>
                  <a:pt x="139183" y="4436"/>
                </a:lnTo>
                <a:lnTo>
                  <a:pt x="140692" y="2584"/>
                </a:lnTo>
                <a:lnTo>
                  <a:pt x="142338" y="824"/>
                </a:lnTo>
                <a:lnTo>
                  <a:pt x="143184" y="1"/>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3" name="Google Shape;83;p11"/>
          <p:cNvSpPr/>
          <p:nvPr/>
        </p:nvSpPr>
        <p:spPr>
          <a:xfrm flipH="1">
            <a:off x="7779428" y="2626500"/>
            <a:ext cx="8622824" cy="4894733"/>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rgbClr val="FFFFFF"/>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4" name="Google Shape;84;p11"/>
          <p:cNvSpPr/>
          <p:nvPr/>
        </p:nvSpPr>
        <p:spPr>
          <a:xfrm rot="-6299818">
            <a:off x="-419935" y="46458"/>
            <a:ext cx="2008652" cy="1827844"/>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5" name="Google Shape;85;p11"/>
          <p:cNvSpPr/>
          <p:nvPr/>
        </p:nvSpPr>
        <p:spPr>
          <a:xfrm rot="-2430215">
            <a:off x="-4347521" y="-2938031"/>
            <a:ext cx="14296849" cy="4770164"/>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1"/>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6" name="Google Shape;86;p11"/>
          <p:cNvSpPr txBox="1">
            <a:spLocks noGrp="1"/>
          </p:cNvSpPr>
          <p:nvPr>
            <p:ph type="title" hasCustomPrompt="1"/>
          </p:nvPr>
        </p:nvSpPr>
        <p:spPr>
          <a:xfrm>
            <a:off x="2589967" y="2196184"/>
            <a:ext cx="7012000" cy="17592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6000">
                <a:solidFill>
                  <a:schemeClr val="lt1"/>
                </a:solidFill>
              </a:defRPr>
            </a:lvl2pPr>
            <a:lvl3pPr lvl="2" algn="ctr">
              <a:spcBef>
                <a:spcPts val="0"/>
              </a:spcBef>
              <a:spcAft>
                <a:spcPts val="0"/>
              </a:spcAft>
              <a:buClr>
                <a:schemeClr val="lt1"/>
              </a:buClr>
              <a:buSzPts val="12000"/>
              <a:buNone/>
              <a:defRPr sz="16000">
                <a:solidFill>
                  <a:schemeClr val="lt1"/>
                </a:solidFill>
              </a:defRPr>
            </a:lvl3pPr>
            <a:lvl4pPr lvl="3" algn="ctr">
              <a:spcBef>
                <a:spcPts val="0"/>
              </a:spcBef>
              <a:spcAft>
                <a:spcPts val="0"/>
              </a:spcAft>
              <a:buClr>
                <a:schemeClr val="lt1"/>
              </a:buClr>
              <a:buSzPts val="12000"/>
              <a:buNone/>
              <a:defRPr sz="16000">
                <a:solidFill>
                  <a:schemeClr val="lt1"/>
                </a:solidFill>
              </a:defRPr>
            </a:lvl4pPr>
            <a:lvl5pPr lvl="4" algn="ctr">
              <a:spcBef>
                <a:spcPts val="0"/>
              </a:spcBef>
              <a:spcAft>
                <a:spcPts val="0"/>
              </a:spcAft>
              <a:buClr>
                <a:schemeClr val="lt1"/>
              </a:buClr>
              <a:buSzPts val="12000"/>
              <a:buNone/>
              <a:defRPr sz="16000">
                <a:solidFill>
                  <a:schemeClr val="lt1"/>
                </a:solidFill>
              </a:defRPr>
            </a:lvl5pPr>
            <a:lvl6pPr lvl="5" algn="ctr">
              <a:spcBef>
                <a:spcPts val="0"/>
              </a:spcBef>
              <a:spcAft>
                <a:spcPts val="0"/>
              </a:spcAft>
              <a:buClr>
                <a:schemeClr val="lt1"/>
              </a:buClr>
              <a:buSzPts val="12000"/>
              <a:buNone/>
              <a:defRPr sz="16000">
                <a:solidFill>
                  <a:schemeClr val="lt1"/>
                </a:solidFill>
              </a:defRPr>
            </a:lvl6pPr>
            <a:lvl7pPr lvl="6" algn="ctr">
              <a:spcBef>
                <a:spcPts val="0"/>
              </a:spcBef>
              <a:spcAft>
                <a:spcPts val="0"/>
              </a:spcAft>
              <a:buClr>
                <a:schemeClr val="lt1"/>
              </a:buClr>
              <a:buSzPts val="12000"/>
              <a:buNone/>
              <a:defRPr sz="16000">
                <a:solidFill>
                  <a:schemeClr val="lt1"/>
                </a:solidFill>
              </a:defRPr>
            </a:lvl7pPr>
            <a:lvl8pPr lvl="7" algn="ctr">
              <a:spcBef>
                <a:spcPts val="0"/>
              </a:spcBef>
              <a:spcAft>
                <a:spcPts val="0"/>
              </a:spcAft>
              <a:buClr>
                <a:schemeClr val="lt1"/>
              </a:buClr>
              <a:buSzPts val="12000"/>
              <a:buNone/>
              <a:defRPr sz="16000">
                <a:solidFill>
                  <a:schemeClr val="lt1"/>
                </a:solidFill>
              </a:defRPr>
            </a:lvl8pPr>
            <a:lvl9pPr lvl="8" algn="ctr">
              <a:spcBef>
                <a:spcPts val="0"/>
              </a:spcBef>
              <a:spcAft>
                <a:spcPts val="0"/>
              </a:spcAft>
              <a:buClr>
                <a:schemeClr val="lt1"/>
              </a:buClr>
              <a:buSzPts val="12000"/>
              <a:buNone/>
              <a:defRPr sz="16000">
                <a:solidFill>
                  <a:schemeClr val="lt1"/>
                </a:solidFill>
              </a:defRPr>
            </a:lvl9pPr>
          </a:lstStyle>
          <a:p>
            <a:r>
              <a:t>xx%</a:t>
            </a:r>
          </a:p>
        </p:txBody>
      </p:sp>
      <p:sp>
        <p:nvSpPr>
          <p:cNvPr id="87" name="Google Shape;87;p11"/>
          <p:cNvSpPr txBox="1">
            <a:spLocks noGrp="1"/>
          </p:cNvSpPr>
          <p:nvPr>
            <p:ph type="subTitle" idx="1"/>
          </p:nvPr>
        </p:nvSpPr>
        <p:spPr>
          <a:xfrm>
            <a:off x="2589967" y="3955384"/>
            <a:ext cx="7012000" cy="706400"/>
          </a:xfrm>
          <a:prstGeom prst="rect">
            <a:avLst/>
          </a:prstGeom>
        </p:spPr>
        <p:txBody>
          <a:bodyPr spcFirstLastPara="1" wrap="square" lIns="91425" tIns="91425" rIns="91425" bIns="91425" anchor="t" anchorCtr="0">
            <a:normAutofit/>
          </a:bodyPr>
          <a:lstStyle>
            <a:lvl1pPr lvl="0" algn="ctr">
              <a:spcBef>
                <a:spcPts val="0"/>
              </a:spcBef>
              <a:spcAft>
                <a:spcPts val="0"/>
              </a:spcAft>
              <a:buSzPts val="1800"/>
              <a:buNone/>
              <a:defRPr sz="1867"/>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extLst>
      <p:ext uri="{BB962C8B-B14F-4D97-AF65-F5344CB8AC3E}">
        <p14:creationId xmlns:p14="http://schemas.microsoft.com/office/powerpoint/2010/main" val="1943798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89"/>
        <p:cNvGrpSpPr/>
        <p:nvPr/>
      </p:nvGrpSpPr>
      <p:grpSpPr>
        <a:xfrm>
          <a:off x="0" y="0"/>
          <a:ext cx="0" cy="0"/>
          <a:chOff x="0" y="0"/>
          <a:chExt cx="0" cy="0"/>
        </a:xfrm>
      </p:grpSpPr>
      <p:sp>
        <p:nvSpPr>
          <p:cNvPr id="90" name="Google Shape;90;p13"/>
          <p:cNvSpPr txBox="1">
            <a:spLocks noGrp="1"/>
          </p:cNvSpPr>
          <p:nvPr>
            <p:ph type="title" hasCustomPrompt="1"/>
          </p:nvPr>
        </p:nvSpPr>
        <p:spPr>
          <a:xfrm>
            <a:off x="1649000" y="1851467"/>
            <a:ext cx="545600" cy="463200"/>
          </a:xfrm>
          <a:prstGeom prst="rect">
            <a:avLst/>
          </a:prstGeom>
        </p:spPr>
        <p:txBody>
          <a:bodyPr spcFirstLastPara="1" wrap="square" lIns="91425" tIns="91425" rIns="91425" bIns="91425" anchor="ctr" anchorCtr="0">
            <a:normAutofit/>
          </a:bodyPr>
          <a:lstStyle>
            <a:lvl1pPr lvl="0" algn="r" rtl="0">
              <a:spcBef>
                <a:spcPts val="0"/>
              </a:spcBef>
              <a:spcAft>
                <a:spcPts val="0"/>
              </a:spcAft>
              <a:buSzPts val="2400"/>
              <a:buNone/>
              <a:defRPr sz="3200">
                <a:solidFill>
                  <a:schemeClr val="dk2"/>
                </a:solidFill>
              </a:defRPr>
            </a:lvl1pPr>
            <a:lvl2pPr lvl="1" rtl="0">
              <a:spcBef>
                <a:spcPts val="0"/>
              </a:spcBef>
              <a:spcAft>
                <a:spcPts val="0"/>
              </a:spcAft>
              <a:buSzPts val="5000"/>
              <a:buNone/>
              <a:defRPr sz="6667"/>
            </a:lvl2pPr>
            <a:lvl3pPr lvl="2" rtl="0">
              <a:spcBef>
                <a:spcPts val="0"/>
              </a:spcBef>
              <a:spcAft>
                <a:spcPts val="0"/>
              </a:spcAft>
              <a:buSzPts val="5000"/>
              <a:buNone/>
              <a:defRPr sz="6667"/>
            </a:lvl3pPr>
            <a:lvl4pPr lvl="3" rtl="0">
              <a:spcBef>
                <a:spcPts val="0"/>
              </a:spcBef>
              <a:spcAft>
                <a:spcPts val="0"/>
              </a:spcAft>
              <a:buSzPts val="5000"/>
              <a:buNone/>
              <a:defRPr sz="6667"/>
            </a:lvl4pPr>
            <a:lvl5pPr lvl="4" rtl="0">
              <a:spcBef>
                <a:spcPts val="0"/>
              </a:spcBef>
              <a:spcAft>
                <a:spcPts val="0"/>
              </a:spcAft>
              <a:buSzPts val="5000"/>
              <a:buNone/>
              <a:defRPr sz="6667"/>
            </a:lvl5pPr>
            <a:lvl6pPr lvl="5" rtl="0">
              <a:spcBef>
                <a:spcPts val="0"/>
              </a:spcBef>
              <a:spcAft>
                <a:spcPts val="0"/>
              </a:spcAft>
              <a:buSzPts val="5000"/>
              <a:buNone/>
              <a:defRPr sz="6667"/>
            </a:lvl6pPr>
            <a:lvl7pPr lvl="6" rtl="0">
              <a:spcBef>
                <a:spcPts val="0"/>
              </a:spcBef>
              <a:spcAft>
                <a:spcPts val="0"/>
              </a:spcAft>
              <a:buSzPts val="5000"/>
              <a:buNone/>
              <a:defRPr sz="6667"/>
            </a:lvl7pPr>
            <a:lvl8pPr lvl="7" rtl="0">
              <a:spcBef>
                <a:spcPts val="0"/>
              </a:spcBef>
              <a:spcAft>
                <a:spcPts val="0"/>
              </a:spcAft>
              <a:buSzPts val="5000"/>
              <a:buNone/>
              <a:defRPr sz="6667"/>
            </a:lvl8pPr>
            <a:lvl9pPr lvl="8" rtl="0">
              <a:spcBef>
                <a:spcPts val="0"/>
              </a:spcBef>
              <a:spcAft>
                <a:spcPts val="0"/>
              </a:spcAft>
              <a:buSzPts val="5000"/>
              <a:buNone/>
              <a:defRPr sz="6667"/>
            </a:lvl9pPr>
          </a:lstStyle>
          <a:p>
            <a:r>
              <a:t>xx%</a:t>
            </a:r>
          </a:p>
        </p:txBody>
      </p:sp>
      <p:sp>
        <p:nvSpPr>
          <p:cNvPr id="91" name="Google Shape;91;p13"/>
          <p:cNvSpPr txBox="1">
            <a:spLocks noGrp="1"/>
          </p:cNvSpPr>
          <p:nvPr>
            <p:ph type="subTitle" idx="1"/>
          </p:nvPr>
        </p:nvSpPr>
        <p:spPr>
          <a:xfrm>
            <a:off x="2194600" y="1851467"/>
            <a:ext cx="3172800" cy="463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Font typeface="Luckiest Guy"/>
              <a:buNone/>
              <a:defRPr sz="2693" b="1">
                <a:solidFill>
                  <a:schemeClr val="lt2"/>
                </a:solidFill>
                <a:latin typeface="Signika"/>
                <a:ea typeface="Signika"/>
                <a:cs typeface="Signika"/>
                <a:sym typeface="Signika"/>
              </a:defRPr>
            </a:lvl1pPr>
            <a:lvl2pPr lvl="1" rtl="0">
              <a:lnSpc>
                <a:spcPct val="100000"/>
              </a:lnSpc>
              <a:spcBef>
                <a:spcPts val="0"/>
              </a:spcBef>
              <a:spcAft>
                <a:spcPts val="0"/>
              </a:spcAft>
              <a:buSzPts val="1400"/>
              <a:buFont typeface="Luckiest Guy"/>
              <a:buNone/>
              <a:defRPr>
                <a:latin typeface="Luckiest Guy"/>
                <a:ea typeface="Luckiest Guy"/>
                <a:cs typeface="Luckiest Guy"/>
                <a:sym typeface="Luckiest Guy"/>
              </a:defRPr>
            </a:lvl2pPr>
            <a:lvl3pPr lvl="2" rtl="0">
              <a:lnSpc>
                <a:spcPct val="100000"/>
              </a:lnSpc>
              <a:spcBef>
                <a:spcPts val="0"/>
              </a:spcBef>
              <a:spcAft>
                <a:spcPts val="0"/>
              </a:spcAft>
              <a:buSzPts val="1400"/>
              <a:buFont typeface="Luckiest Guy"/>
              <a:buNone/>
              <a:defRPr>
                <a:latin typeface="Luckiest Guy"/>
                <a:ea typeface="Luckiest Guy"/>
                <a:cs typeface="Luckiest Guy"/>
                <a:sym typeface="Luckiest Guy"/>
              </a:defRPr>
            </a:lvl3pPr>
            <a:lvl4pPr lvl="3" rtl="0">
              <a:lnSpc>
                <a:spcPct val="100000"/>
              </a:lnSpc>
              <a:spcBef>
                <a:spcPts val="0"/>
              </a:spcBef>
              <a:spcAft>
                <a:spcPts val="0"/>
              </a:spcAft>
              <a:buSzPts val="1400"/>
              <a:buFont typeface="Luckiest Guy"/>
              <a:buNone/>
              <a:defRPr>
                <a:latin typeface="Luckiest Guy"/>
                <a:ea typeface="Luckiest Guy"/>
                <a:cs typeface="Luckiest Guy"/>
                <a:sym typeface="Luckiest Guy"/>
              </a:defRPr>
            </a:lvl4pPr>
            <a:lvl5pPr lvl="4" rtl="0">
              <a:lnSpc>
                <a:spcPct val="100000"/>
              </a:lnSpc>
              <a:spcBef>
                <a:spcPts val="0"/>
              </a:spcBef>
              <a:spcAft>
                <a:spcPts val="0"/>
              </a:spcAft>
              <a:buSzPts val="1400"/>
              <a:buFont typeface="Luckiest Guy"/>
              <a:buNone/>
              <a:defRPr>
                <a:latin typeface="Luckiest Guy"/>
                <a:ea typeface="Luckiest Guy"/>
                <a:cs typeface="Luckiest Guy"/>
                <a:sym typeface="Luckiest Guy"/>
              </a:defRPr>
            </a:lvl5pPr>
            <a:lvl6pPr lvl="5" rtl="0">
              <a:lnSpc>
                <a:spcPct val="100000"/>
              </a:lnSpc>
              <a:spcBef>
                <a:spcPts val="0"/>
              </a:spcBef>
              <a:spcAft>
                <a:spcPts val="0"/>
              </a:spcAft>
              <a:buSzPts val="1400"/>
              <a:buFont typeface="Luckiest Guy"/>
              <a:buNone/>
              <a:defRPr>
                <a:latin typeface="Luckiest Guy"/>
                <a:ea typeface="Luckiest Guy"/>
                <a:cs typeface="Luckiest Guy"/>
                <a:sym typeface="Luckiest Guy"/>
              </a:defRPr>
            </a:lvl6pPr>
            <a:lvl7pPr lvl="6" rtl="0">
              <a:lnSpc>
                <a:spcPct val="100000"/>
              </a:lnSpc>
              <a:spcBef>
                <a:spcPts val="0"/>
              </a:spcBef>
              <a:spcAft>
                <a:spcPts val="0"/>
              </a:spcAft>
              <a:buSzPts val="1400"/>
              <a:buFont typeface="Luckiest Guy"/>
              <a:buNone/>
              <a:defRPr>
                <a:latin typeface="Luckiest Guy"/>
                <a:ea typeface="Luckiest Guy"/>
                <a:cs typeface="Luckiest Guy"/>
                <a:sym typeface="Luckiest Guy"/>
              </a:defRPr>
            </a:lvl7pPr>
            <a:lvl8pPr lvl="7" rtl="0">
              <a:lnSpc>
                <a:spcPct val="100000"/>
              </a:lnSpc>
              <a:spcBef>
                <a:spcPts val="0"/>
              </a:spcBef>
              <a:spcAft>
                <a:spcPts val="0"/>
              </a:spcAft>
              <a:buSzPts val="1400"/>
              <a:buFont typeface="Luckiest Guy"/>
              <a:buNone/>
              <a:defRPr>
                <a:latin typeface="Luckiest Guy"/>
                <a:ea typeface="Luckiest Guy"/>
                <a:cs typeface="Luckiest Guy"/>
                <a:sym typeface="Luckiest Guy"/>
              </a:defRPr>
            </a:lvl8pPr>
            <a:lvl9pPr lvl="8" rtl="0">
              <a:lnSpc>
                <a:spcPct val="100000"/>
              </a:lnSpc>
              <a:spcBef>
                <a:spcPts val="0"/>
              </a:spcBef>
              <a:spcAft>
                <a:spcPts val="0"/>
              </a:spcAft>
              <a:buSzPts val="1400"/>
              <a:buFont typeface="Luckiest Guy"/>
              <a:buNone/>
              <a:defRPr>
                <a:latin typeface="Luckiest Guy"/>
                <a:ea typeface="Luckiest Guy"/>
                <a:cs typeface="Luckiest Guy"/>
                <a:sym typeface="Luckiest Guy"/>
              </a:defRPr>
            </a:lvl9pPr>
          </a:lstStyle>
          <a:p>
            <a:endParaRPr/>
          </a:p>
        </p:txBody>
      </p:sp>
      <p:sp>
        <p:nvSpPr>
          <p:cNvPr id="92" name="Google Shape;92;p13"/>
          <p:cNvSpPr txBox="1">
            <a:spLocks noGrp="1"/>
          </p:cNvSpPr>
          <p:nvPr>
            <p:ph type="subTitle" idx="2"/>
          </p:nvPr>
        </p:nvSpPr>
        <p:spPr>
          <a:xfrm>
            <a:off x="1649000" y="2314667"/>
            <a:ext cx="3718400" cy="681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3"/>
          <p:cNvSpPr txBox="1">
            <a:spLocks noGrp="1"/>
          </p:cNvSpPr>
          <p:nvPr>
            <p:ph type="title" idx="3"/>
          </p:nvPr>
        </p:nvSpPr>
        <p:spPr>
          <a:xfrm>
            <a:off x="960000" y="720000"/>
            <a:ext cx="10272000" cy="6392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dk2"/>
              </a:buClr>
              <a:buSzPts val="2800"/>
              <a:buNone/>
              <a:defRPr sz="3387">
                <a:solidFill>
                  <a:schemeClr val="dk2"/>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94" name="Google Shape;94;p13"/>
          <p:cNvSpPr txBox="1">
            <a:spLocks noGrp="1"/>
          </p:cNvSpPr>
          <p:nvPr>
            <p:ph type="title" idx="4" hasCustomPrompt="1"/>
          </p:nvPr>
        </p:nvSpPr>
        <p:spPr>
          <a:xfrm>
            <a:off x="1649000" y="3372333"/>
            <a:ext cx="545600" cy="463200"/>
          </a:xfrm>
          <a:prstGeom prst="rect">
            <a:avLst/>
          </a:prstGeom>
        </p:spPr>
        <p:txBody>
          <a:bodyPr spcFirstLastPara="1" wrap="square" lIns="91425" tIns="91425" rIns="91425" bIns="91425" anchor="ctr" anchorCtr="0">
            <a:normAutofit/>
          </a:bodyPr>
          <a:lstStyle>
            <a:lvl1pPr lvl="0" algn="r" rtl="0">
              <a:spcBef>
                <a:spcPts val="0"/>
              </a:spcBef>
              <a:spcAft>
                <a:spcPts val="0"/>
              </a:spcAft>
              <a:buSzPts val="2400"/>
              <a:buNone/>
              <a:defRPr sz="3200">
                <a:solidFill>
                  <a:schemeClr val="dk2"/>
                </a:solidFill>
              </a:defRPr>
            </a:lvl1pPr>
            <a:lvl2pPr lvl="1" rtl="0">
              <a:spcBef>
                <a:spcPts val="0"/>
              </a:spcBef>
              <a:spcAft>
                <a:spcPts val="0"/>
              </a:spcAft>
              <a:buSzPts val="5000"/>
              <a:buNone/>
              <a:defRPr sz="6667"/>
            </a:lvl2pPr>
            <a:lvl3pPr lvl="2" rtl="0">
              <a:spcBef>
                <a:spcPts val="0"/>
              </a:spcBef>
              <a:spcAft>
                <a:spcPts val="0"/>
              </a:spcAft>
              <a:buSzPts val="5000"/>
              <a:buNone/>
              <a:defRPr sz="6667"/>
            </a:lvl3pPr>
            <a:lvl4pPr lvl="3" rtl="0">
              <a:spcBef>
                <a:spcPts val="0"/>
              </a:spcBef>
              <a:spcAft>
                <a:spcPts val="0"/>
              </a:spcAft>
              <a:buSzPts val="5000"/>
              <a:buNone/>
              <a:defRPr sz="6667"/>
            </a:lvl4pPr>
            <a:lvl5pPr lvl="4" rtl="0">
              <a:spcBef>
                <a:spcPts val="0"/>
              </a:spcBef>
              <a:spcAft>
                <a:spcPts val="0"/>
              </a:spcAft>
              <a:buSzPts val="5000"/>
              <a:buNone/>
              <a:defRPr sz="6667"/>
            </a:lvl5pPr>
            <a:lvl6pPr lvl="5" rtl="0">
              <a:spcBef>
                <a:spcPts val="0"/>
              </a:spcBef>
              <a:spcAft>
                <a:spcPts val="0"/>
              </a:spcAft>
              <a:buSzPts val="5000"/>
              <a:buNone/>
              <a:defRPr sz="6667"/>
            </a:lvl6pPr>
            <a:lvl7pPr lvl="6" rtl="0">
              <a:spcBef>
                <a:spcPts val="0"/>
              </a:spcBef>
              <a:spcAft>
                <a:spcPts val="0"/>
              </a:spcAft>
              <a:buSzPts val="5000"/>
              <a:buNone/>
              <a:defRPr sz="6667"/>
            </a:lvl7pPr>
            <a:lvl8pPr lvl="7" rtl="0">
              <a:spcBef>
                <a:spcPts val="0"/>
              </a:spcBef>
              <a:spcAft>
                <a:spcPts val="0"/>
              </a:spcAft>
              <a:buSzPts val="5000"/>
              <a:buNone/>
              <a:defRPr sz="6667"/>
            </a:lvl8pPr>
            <a:lvl9pPr lvl="8" rtl="0">
              <a:spcBef>
                <a:spcPts val="0"/>
              </a:spcBef>
              <a:spcAft>
                <a:spcPts val="0"/>
              </a:spcAft>
              <a:buSzPts val="5000"/>
              <a:buNone/>
              <a:defRPr sz="6667"/>
            </a:lvl9pPr>
          </a:lstStyle>
          <a:p>
            <a:r>
              <a:t>xx%</a:t>
            </a:r>
          </a:p>
        </p:txBody>
      </p:sp>
      <p:sp>
        <p:nvSpPr>
          <p:cNvPr id="95" name="Google Shape;95;p13"/>
          <p:cNvSpPr txBox="1">
            <a:spLocks noGrp="1"/>
          </p:cNvSpPr>
          <p:nvPr>
            <p:ph type="subTitle" idx="5"/>
          </p:nvPr>
        </p:nvSpPr>
        <p:spPr>
          <a:xfrm>
            <a:off x="2194600" y="3372333"/>
            <a:ext cx="3172800" cy="463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Font typeface="Luckiest Guy"/>
              <a:buNone/>
              <a:defRPr sz="2667" b="1">
                <a:solidFill>
                  <a:schemeClr val="lt2"/>
                </a:solidFill>
                <a:latin typeface="Signika"/>
                <a:ea typeface="Signika"/>
                <a:cs typeface="Signika"/>
                <a:sym typeface="Signika"/>
              </a:defRPr>
            </a:lvl1pPr>
            <a:lvl2pPr lvl="1" rtl="0">
              <a:lnSpc>
                <a:spcPct val="100000"/>
              </a:lnSpc>
              <a:spcBef>
                <a:spcPts val="0"/>
              </a:spcBef>
              <a:spcAft>
                <a:spcPts val="0"/>
              </a:spcAft>
              <a:buSzPts val="1400"/>
              <a:buFont typeface="Luckiest Guy"/>
              <a:buNone/>
              <a:defRPr>
                <a:latin typeface="Luckiest Guy"/>
                <a:ea typeface="Luckiest Guy"/>
                <a:cs typeface="Luckiest Guy"/>
                <a:sym typeface="Luckiest Guy"/>
              </a:defRPr>
            </a:lvl2pPr>
            <a:lvl3pPr lvl="2" rtl="0">
              <a:lnSpc>
                <a:spcPct val="100000"/>
              </a:lnSpc>
              <a:spcBef>
                <a:spcPts val="0"/>
              </a:spcBef>
              <a:spcAft>
                <a:spcPts val="0"/>
              </a:spcAft>
              <a:buSzPts val="1400"/>
              <a:buFont typeface="Luckiest Guy"/>
              <a:buNone/>
              <a:defRPr>
                <a:latin typeface="Luckiest Guy"/>
                <a:ea typeface="Luckiest Guy"/>
                <a:cs typeface="Luckiest Guy"/>
                <a:sym typeface="Luckiest Guy"/>
              </a:defRPr>
            </a:lvl3pPr>
            <a:lvl4pPr lvl="3" rtl="0">
              <a:lnSpc>
                <a:spcPct val="100000"/>
              </a:lnSpc>
              <a:spcBef>
                <a:spcPts val="0"/>
              </a:spcBef>
              <a:spcAft>
                <a:spcPts val="0"/>
              </a:spcAft>
              <a:buSzPts val="1400"/>
              <a:buFont typeface="Luckiest Guy"/>
              <a:buNone/>
              <a:defRPr>
                <a:latin typeface="Luckiest Guy"/>
                <a:ea typeface="Luckiest Guy"/>
                <a:cs typeface="Luckiest Guy"/>
                <a:sym typeface="Luckiest Guy"/>
              </a:defRPr>
            </a:lvl4pPr>
            <a:lvl5pPr lvl="4" rtl="0">
              <a:lnSpc>
                <a:spcPct val="100000"/>
              </a:lnSpc>
              <a:spcBef>
                <a:spcPts val="0"/>
              </a:spcBef>
              <a:spcAft>
                <a:spcPts val="0"/>
              </a:spcAft>
              <a:buSzPts val="1400"/>
              <a:buFont typeface="Luckiest Guy"/>
              <a:buNone/>
              <a:defRPr>
                <a:latin typeface="Luckiest Guy"/>
                <a:ea typeface="Luckiest Guy"/>
                <a:cs typeface="Luckiest Guy"/>
                <a:sym typeface="Luckiest Guy"/>
              </a:defRPr>
            </a:lvl5pPr>
            <a:lvl6pPr lvl="5" rtl="0">
              <a:lnSpc>
                <a:spcPct val="100000"/>
              </a:lnSpc>
              <a:spcBef>
                <a:spcPts val="0"/>
              </a:spcBef>
              <a:spcAft>
                <a:spcPts val="0"/>
              </a:spcAft>
              <a:buSzPts val="1400"/>
              <a:buFont typeface="Luckiest Guy"/>
              <a:buNone/>
              <a:defRPr>
                <a:latin typeface="Luckiest Guy"/>
                <a:ea typeface="Luckiest Guy"/>
                <a:cs typeface="Luckiest Guy"/>
                <a:sym typeface="Luckiest Guy"/>
              </a:defRPr>
            </a:lvl6pPr>
            <a:lvl7pPr lvl="6" rtl="0">
              <a:lnSpc>
                <a:spcPct val="100000"/>
              </a:lnSpc>
              <a:spcBef>
                <a:spcPts val="0"/>
              </a:spcBef>
              <a:spcAft>
                <a:spcPts val="0"/>
              </a:spcAft>
              <a:buSzPts val="1400"/>
              <a:buFont typeface="Luckiest Guy"/>
              <a:buNone/>
              <a:defRPr>
                <a:latin typeface="Luckiest Guy"/>
                <a:ea typeface="Luckiest Guy"/>
                <a:cs typeface="Luckiest Guy"/>
                <a:sym typeface="Luckiest Guy"/>
              </a:defRPr>
            </a:lvl7pPr>
            <a:lvl8pPr lvl="7" rtl="0">
              <a:lnSpc>
                <a:spcPct val="100000"/>
              </a:lnSpc>
              <a:spcBef>
                <a:spcPts val="0"/>
              </a:spcBef>
              <a:spcAft>
                <a:spcPts val="0"/>
              </a:spcAft>
              <a:buSzPts val="1400"/>
              <a:buFont typeface="Luckiest Guy"/>
              <a:buNone/>
              <a:defRPr>
                <a:latin typeface="Luckiest Guy"/>
                <a:ea typeface="Luckiest Guy"/>
                <a:cs typeface="Luckiest Guy"/>
                <a:sym typeface="Luckiest Guy"/>
              </a:defRPr>
            </a:lvl8pPr>
            <a:lvl9pPr lvl="8" rtl="0">
              <a:lnSpc>
                <a:spcPct val="100000"/>
              </a:lnSpc>
              <a:spcBef>
                <a:spcPts val="0"/>
              </a:spcBef>
              <a:spcAft>
                <a:spcPts val="0"/>
              </a:spcAft>
              <a:buSzPts val="1400"/>
              <a:buFont typeface="Luckiest Guy"/>
              <a:buNone/>
              <a:defRPr>
                <a:latin typeface="Luckiest Guy"/>
                <a:ea typeface="Luckiest Guy"/>
                <a:cs typeface="Luckiest Guy"/>
                <a:sym typeface="Luckiest Guy"/>
              </a:defRPr>
            </a:lvl9pPr>
          </a:lstStyle>
          <a:p>
            <a:endParaRPr/>
          </a:p>
        </p:txBody>
      </p:sp>
      <p:sp>
        <p:nvSpPr>
          <p:cNvPr id="96" name="Google Shape;96;p13"/>
          <p:cNvSpPr txBox="1">
            <a:spLocks noGrp="1"/>
          </p:cNvSpPr>
          <p:nvPr>
            <p:ph type="subTitle" idx="6"/>
          </p:nvPr>
        </p:nvSpPr>
        <p:spPr>
          <a:xfrm>
            <a:off x="1649000" y="3835533"/>
            <a:ext cx="3718400" cy="681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7" name="Google Shape;97;p13"/>
          <p:cNvSpPr txBox="1">
            <a:spLocks noGrp="1"/>
          </p:cNvSpPr>
          <p:nvPr>
            <p:ph type="title" idx="7" hasCustomPrompt="1"/>
          </p:nvPr>
        </p:nvSpPr>
        <p:spPr>
          <a:xfrm>
            <a:off x="1649000" y="4893200"/>
            <a:ext cx="545600" cy="463200"/>
          </a:xfrm>
          <a:prstGeom prst="rect">
            <a:avLst/>
          </a:prstGeom>
        </p:spPr>
        <p:txBody>
          <a:bodyPr spcFirstLastPara="1" wrap="square" lIns="91425" tIns="91425" rIns="91425" bIns="91425" anchor="ctr" anchorCtr="0">
            <a:normAutofit/>
          </a:bodyPr>
          <a:lstStyle>
            <a:lvl1pPr lvl="0" algn="r" rtl="0">
              <a:spcBef>
                <a:spcPts val="0"/>
              </a:spcBef>
              <a:spcAft>
                <a:spcPts val="0"/>
              </a:spcAft>
              <a:buSzPts val="2400"/>
              <a:buNone/>
              <a:defRPr sz="3200">
                <a:solidFill>
                  <a:schemeClr val="dk2"/>
                </a:solidFill>
              </a:defRPr>
            </a:lvl1pPr>
            <a:lvl2pPr lvl="1" rtl="0">
              <a:spcBef>
                <a:spcPts val="0"/>
              </a:spcBef>
              <a:spcAft>
                <a:spcPts val="0"/>
              </a:spcAft>
              <a:buSzPts val="5000"/>
              <a:buNone/>
              <a:defRPr sz="6667"/>
            </a:lvl2pPr>
            <a:lvl3pPr lvl="2" rtl="0">
              <a:spcBef>
                <a:spcPts val="0"/>
              </a:spcBef>
              <a:spcAft>
                <a:spcPts val="0"/>
              </a:spcAft>
              <a:buSzPts val="5000"/>
              <a:buNone/>
              <a:defRPr sz="6667"/>
            </a:lvl3pPr>
            <a:lvl4pPr lvl="3" rtl="0">
              <a:spcBef>
                <a:spcPts val="0"/>
              </a:spcBef>
              <a:spcAft>
                <a:spcPts val="0"/>
              </a:spcAft>
              <a:buSzPts val="5000"/>
              <a:buNone/>
              <a:defRPr sz="6667"/>
            </a:lvl4pPr>
            <a:lvl5pPr lvl="4" rtl="0">
              <a:spcBef>
                <a:spcPts val="0"/>
              </a:spcBef>
              <a:spcAft>
                <a:spcPts val="0"/>
              </a:spcAft>
              <a:buSzPts val="5000"/>
              <a:buNone/>
              <a:defRPr sz="6667"/>
            </a:lvl5pPr>
            <a:lvl6pPr lvl="5" rtl="0">
              <a:spcBef>
                <a:spcPts val="0"/>
              </a:spcBef>
              <a:spcAft>
                <a:spcPts val="0"/>
              </a:spcAft>
              <a:buSzPts val="5000"/>
              <a:buNone/>
              <a:defRPr sz="6667"/>
            </a:lvl6pPr>
            <a:lvl7pPr lvl="6" rtl="0">
              <a:spcBef>
                <a:spcPts val="0"/>
              </a:spcBef>
              <a:spcAft>
                <a:spcPts val="0"/>
              </a:spcAft>
              <a:buSzPts val="5000"/>
              <a:buNone/>
              <a:defRPr sz="6667"/>
            </a:lvl7pPr>
            <a:lvl8pPr lvl="7" rtl="0">
              <a:spcBef>
                <a:spcPts val="0"/>
              </a:spcBef>
              <a:spcAft>
                <a:spcPts val="0"/>
              </a:spcAft>
              <a:buSzPts val="5000"/>
              <a:buNone/>
              <a:defRPr sz="6667"/>
            </a:lvl8pPr>
            <a:lvl9pPr lvl="8" rtl="0">
              <a:spcBef>
                <a:spcPts val="0"/>
              </a:spcBef>
              <a:spcAft>
                <a:spcPts val="0"/>
              </a:spcAft>
              <a:buSzPts val="5000"/>
              <a:buNone/>
              <a:defRPr sz="6667"/>
            </a:lvl9pPr>
          </a:lstStyle>
          <a:p>
            <a:r>
              <a:t>xx%</a:t>
            </a:r>
          </a:p>
        </p:txBody>
      </p:sp>
      <p:sp>
        <p:nvSpPr>
          <p:cNvPr id="98" name="Google Shape;98;p13"/>
          <p:cNvSpPr txBox="1">
            <a:spLocks noGrp="1"/>
          </p:cNvSpPr>
          <p:nvPr>
            <p:ph type="subTitle" idx="8"/>
          </p:nvPr>
        </p:nvSpPr>
        <p:spPr>
          <a:xfrm>
            <a:off x="2194600" y="4893200"/>
            <a:ext cx="3172800" cy="463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Font typeface="Luckiest Guy"/>
              <a:buNone/>
              <a:defRPr sz="2667" b="1">
                <a:solidFill>
                  <a:schemeClr val="lt2"/>
                </a:solidFill>
                <a:latin typeface="Signika"/>
                <a:ea typeface="Signika"/>
                <a:cs typeface="Signika"/>
                <a:sym typeface="Signika"/>
              </a:defRPr>
            </a:lvl1pPr>
            <a:lvl2pPr lvl="1" rtl="0">
              <a:lnSpc>
                <a:spcPct val="100000"/>
              </a:lnSpc>
              <a:spcBef>
                <a:spcPts val="0"/>
              </a:spcBef>
              <a:spcAft>
                <a:spcPts val="0"/>
              </a:spcAft>
              <a:buSzPts val="1400"/>
              <a:buFont typeface="Luckiest Guy"/>
              <a:buNone/>
              <a:defRPr>
                <a:latin typeface="Luckiest Guy"/>
                <a:ea typeface="Luckiest Guy"/>
                <a:cs typeface="Luckiest Guy"/>
                <a:sym typeface="Luckiest Guy"/>
              </a:defRPr>
            </a:lvl2pPr>
            <a:lvl3pPr lvl="2" rtl="0">
              <a:lnSpc>
                <a:spcPct val="100000"/>
              </a:lnSpc>
              <a:spcBef>
                <a:spcPts val="0"/>
              </a:spcBef>
              <a:spcAft>
                <a:spcPts val="0"/>
              </a:spcAft>
              <a:buSzPts val="1400"/>
              <a:buFont typeface="Luckiest Guy"/>
              <a:buNone/>
              <a:defRPr>
                <a:latin typeface="Luckiest Guy"/>
                <a:ea typeface="Luckiest Guy"/>
                <a:cs typeface="Luckiest Guy"/>
                <a:sym typeface="Luckiest Guy"/>
              </a:defRPr>
            </a:lvl3pPr>
            <a:lvl4pPr lvl="3" rtl="0">
              <a:lnSpc>
                <a:spcPct val="100000"/>
              </a:lnSpc>
              <a:spcBef>
                <a:spcPts val="0"/>
              </a:spcBef>
              <a:spcAft>
                <a:spcPts val="0"/>
              </a:spcAft>
              <a:buSzPts val="1400"/>
              <a:buFont typeface="Luckiest Guy"/>
              <a:buNone/>
              <a:defRPr>
                <a:latin typeface="Luckiest Guy"/>
                <a:ea typeface="Luckiest Guy"/>
                <a:cs typeface="Luckiest Guy"/>
                <a:sym typeface="Luckiest Guy"/>
              </a:defRPr>
            </a:lvl4pPr>
            <a:lvl5pPr lvl="4" rtl="0">
              <a:lnSpc>
                <a:spcPct val="100000"/>
              </a:lnSpc>
              <a:spcBef>
                <a:spcPts val="0"/>
              </a:spcBef>
              <a:spcAft>
                <a:spcPts val="0"/>
              </a:spcAft>
              <a:buSzPts val="1400"/>
              <a:buFont typeface="Luckiest Guy"/>
              <a:buNone/>
              <a:defRPr>
                <a:latin typeface="Luckiest Guy"/>
                <a:ea typeface="Luckiest Guy"/>
                <a:cs typeface="Luckiest Guy"/>
                <a:sym typeface="Luckiest Guy"/>
              </a:defRPr>
            </a:lvl5pPr>
            <a:lvl6pPr lvl="5" rtl="0">
              <a:lnSpc>
                <a:spcPct val="100000"/>
              </a:lnSpc>
              <a:spcBef>
                <a:spcPts val="0"/>
              </a:spcBef>
              <a:spcAft>
                <a:spcPts val="0"/>
              </a:spcAft>
              <a:buSzPts val="1400"/>
              <a:buFont typeface="Luckiest Guy"/>
              <a:buNone/>
              <a:defRPr>
                <a:latin typeface="Luckiest Guy"/>
                <a:ea typeface="Luckiest Guy"/>
                <a:cs typeface="Luckiest Guy"/>
                <a:sym typeface="Luckiest Guy"/>
              </a:defRPr>
            </a:lvl6pPr>
            <a:lvl7pPr lvl="6" rtl="0">
              <a:lnSpc>
                <a:spcPct val="100000"/>
              </a:lnSpc>
              <a:spcBef>
                <a:spcPts val="0"/>
              </a:spcBef>
              <a:spcAft>
                <a:spcPts val="0"/>
              </a:spcAft>
              <a:buSzPts val="1400"/>
              <a:buFont typeface="Luckiest Guy"/>
              <a:buNone/>
              <a:defRPr>
                <a:latin typeface="Luckiest Guy"/>
                <a:ea typeface="Luckiest Guy"/>
                <a:cs typeface="Luckiest Guy"/>
                <a:sym typeface="Luckiest Guy"/>
              </a:defRPr>
            </a:lvl7pPr>
            <a:lvl8pPr lvl="7" rtl="0">
              <a:lnSpc>
                <a:spcPct val="100000"/>
              </a:lnSpc>
              <a:spcBef>
                <a:spcPts val="0"/>
              </a:spcBef>
              <a:spcAft>
                <a:spcPts val="0"/>
              </a:spcAft>
              <a:buSzPts val="1400"/>
              <a:buFont typeface="Luckiest Guy"/>
              <a:buNone/>
              <a:defRPr>
                <a:latin typeface="Luckiest Guy"/>
                <a:ea typeface="Luckiest Guy"/>
                <a:cs typeface="Luckiest Guy"/>
                <a:sym typeface="Luckiest Guy"/>
              </a:defRPr>
            </a:lvl8pPr>
            <a:lvl9pPr lvl="8" rtl="0">
              <a:lnSpc>
                <a:spcPct val="100000"/>
              </a:lnSpc>
              <a:spcBef>
                <a:spcPts val="0"/>
              </a:spcBef>
              <a:spcAft>
                <a:spcPts val="0"/>
              </a:spcAft>
              <a:buSzPts val="1400"/>
              <a:buFont typeface="Luckiest Guy"/>
              <a:buNone/>
              <a:defRPr>
                <a:latin typeface="Luckiest Guy"/>
                <a:ea typeface="Luckiest Guy"/>
                <a:cs typeface="Luckiest Guy"/>
                <a:sym typeface="Luckiest Guy"/>
              </a:defRPr>
            </a:lvl9pPr>
          </a:lstStyle>
          <a:p>
            <a:endParaRPr/>
          </a:p>
        </p:txBody>
      </p:sp>
      <p:sp>
        <p:nvSpPr>
          <p:cNvPr id="99" name="Google Shape;99;p13"/>
          <p:cNvSpPr txBox="1">
            <a:spLocks noGrp="1"/>
          </p:cNvSpPr>
          <p:nvPr>
            <p:ph type="subTitle" idx="9"/>
          </p:nvPr>
        </p:nvSpPr>
        <p:spPr>
          <a:xfrm>
            <a:off x="1649000" y="5356400"/>
            <a:ext cx="3718400" cy="681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0" name="Google Shape;100;p13"/>
          <p:cNvSpPr txBox="1">
            <a:spLocks noGrp="1"/>
          </p:cNvSpPr>
          <p:nvPr>
            <p:ph type="title" idx="13" hasCustomPrompt="1"/>
          </p:nvPr>
        </p:nvSpPr>
        <p:spPr>
          <a:xfrm>
            <a:off x="6850300" y="1851467"/>
            <a:ext cx="545600" cy="463200"/>
          </a:xfrm>
          <a:prstGeom prst="rect">
            <a:avLst/>
          </a:prstGeom>
        </p:spPr>
        <p:txBody>
          <a:bodyPr spcFirstLastPara="1" wrap="square" lIns="91425" tIns="91425" rIns="91425" bIns="91425" anchor="ctr" anchorCtr="0">
            <a:normAutofit/>
          </a:bodyPr>
          <a:lstStyle>
            <a:lvl1pPr lvl="0" algn="r" rtl="0">
              <a:spcBef>
                <a:spcPts val="0"/>
              </a:spcBef>
              <a:spcAft>
                <a:spcPts val="0"/>
              </a:spcAft>
              <a:buSzPts val="2400"/>
              <a:buNone/>
              <a:defRPr sz="3200">
                <a:solidFill>
                  <a:schemeClr val="dk2"/>
                </a:solidFill>
              </a:defRPr>
            </a:lvl1pPr>
            <a:lvl2pPr lvl="1" rtl="0">
              <a:spcBef>
                <a:spcPts val="0"/>
              </a:spcBef>
              <a:spcAft>
                <a:spcPts val="0"/>
              </a:spcAft>
              <a:buSzPts val="5000"/>
              <a:buNone/>
              <a:defRPr sz="6667"/>
            </a:lvl2pPr>
            <a:lvl3pPr lvl="2" rtl="0">
              <a:spcBef>
                <a:spcPts val="0"/>
              </a:spcBef>
              <a:spcAft>
                <a:spcPts val="0"/>
              </a:spcAft>
              <a:buSzPts val="5000"/>
              <a:buNone/>
              <a:defRPr sz="6667"/>
            </a:lvl3pPr>
            <a:lvl4pPr lvl="3" rtl="0">
              <a:spcBef>
                <a:spcPts val="0"/>
              </a:spcBef>
              <a:spcAft>
                <a:spcPts val="0"/>
              </a:spcAft>
              <a:buSzPts val="5000"/>
              <a:buNone/>
              <a:defRPr sz="6667"/>
            </a:lvl4pPr>
            <a:lvl5pPr lvl="4" rtl="0">
              <a:spcBef>
                <a:spcPts val="0"/>
              </a:spcBef>
              <a:spcAft>
                <a:spcPts val="0"/>
              </a:spcAft>
              <a:buSzPts val="5000"/>
              <a:buNone/>
              <a:defRPr sz="6667"/>
            </a:lvl5pPr>
            <a:lvl6pPr lvl="5" rtl="0">
              <a:spcBef>
                <a:spcPts val="0"/>
              </a:spcBef>
              <a:spcAft>
                <a:spcPts val="0"/>
              </a:spcAft>
              <a:buSzPts val="5000"/>
              <a:buNone/>
              <a:defRPr sz="6667"/>
            </a:lvl6pPr>
            <a:lvl7pPr lvl="6" rtl="0">
              <a:spcBef>
                <a:spcPts val="0"/>
              </a:spcBef>
              <a:spcAft>
                <a:spcPts val="0"/>
              </a:spcAft>
              <a:buSzPts val="5000"/>
              <a:buNone/>
              <a:defRPr sz="6667"/>
            </a:lvl7pPr>
            <a:lvl8pPr lvl="7" rtl="0">
              <a:spcBef>
                <a:spcPts val="0"/>
              </a:spcBef>
              <a:spcAft>
                <a:spcPts val="0"/>
              </a:spcAft>
              <a:buSzPts val="5000"/>
              <a:buNone/>
              <a:defRPr sz="6667"/>
            </a:lvl8pPr>
            <a:lvl9pPr lvl="8" rtl="0">
              <a:spcBef>
                <a:spcPts val="0"/>
              </a:spcBef>
              <a:spcAft>
                <a:spcPts val="0"/>
              </a:spcAft>
              <a:buSzPts val="5000"/>
              <a:buNone/>
              <a:defRPr sz="6667"/>
            </a:lvl9pPr>
          </a:lstStyle>
          <a:p>
            <a:r>
              <a:t>xx%</a:t>
            </a:r>
          </a:p>
        </p:txBody>
      </p:sp>
      <p:sp>
        <p:nvSpPr>
          <p:cNvPr id="101" name="Google Shape;101;p13"/>
          <p:cNvSpPr txBox="1">
            <a:spLocks noGrp="1"/>
          </p:cNvSpPr>
          <p:nvPr>
            <p:ph type="subTitle" idx="14"/>
          </p:nvPr>
        </p:nvSpPr>
        <p:spPr>
          <a:xfrm>
            <a:off x="7395900" y="1851467"/>
            <a:ext cx="3172800" cy="463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Font typeface="Luckiest Guy"/>
              <a:buNone/>
              <a:defRPr sz="2693" b="1">
                <a:solidFill>
                  <a:schemeClr val="lt2"/>
                </a:solidFill>
                <a:latin typeface="Signika"/>
                <a:ea typeface="Signika"/>
                <a:cs typeface="Signika"/>
                <a:sym typeface="Signika"/>
              </a:defRPr>
            </a:lvl1pPr>
            <a:lvl2pPr lvl="1" rtl="0">
              <a:lnSpc>
                <a:spcPct val="100000"/>
              </a:lnSpc>
              <a:spcBef>
                <a:spcPts val="0"/>
              </a:spcBef>
              <a:spcAft>
                <a:spcPts val="0"/>
              </a:spcAft>
              <a:buSzPts val="1400"/>
              <a:buFont typeface="Luckiest Guy"/>
              <a:buNone/>
              <a:defRPr>
                <a:latin typeface="Luckiest Guy"/>
                <a:ea typeface="Luckiest Guy"/>
                <a:cs typeface="Luckiest Guy"/>
                <a:sym typeface="Luckiest Guy"/>
              </a:defRPr>
            </a:lvl2pPr>
            <a:lvl3pPr lvl="2" rtl="0">
              <a:lnSpc>
                <a:spcPct val="100000"/>
              </a:lnSpc>
              <a:spcBef>
                <a:spcPts val="0"/>
              </a:spcBef>
              <a:spcAft>
                <a:spcPts val="0"/>
              </a:spcAft>
              <a:buSzPts val="1400"/>
              <a:buFont typeface="Luckiest Guy"/>
              <a:buNone/>
              <a:defRPr>
                <a:latin typeface="Luckiest Guy"/>
                <a:ea typeface="Luckiest Guy"/>
                <a:cs typeface="Luckiest Guy"/>
                <a:sym typeface="Luckiest Guy"/>
              </a:defRPr>
            </a:lvl3pPr>
            <a:lvl4pPr lvl="3" rtl="0">
              <a:lnSpc>
                <a:spcPct val="100000"/>
              </a:lnSpc>
              <a:spcBef>
                <a:spcPts val="0"/>
              </a:spcBef>
              <a:spcAft>
                <a:spcPts val="0"/>
              </a:spcAft>
              <a:buSzPts val="1400"/>
              <a:buFont typeface="Luckiest Guy"/>
              <a:buNone/>
              <a:defRPr>
                <a:latin typeface="Luckiest Guy"/>
                <a:ea typeface="Luckiest Guy"/>
                <a:cs typeface="Luckiest Guy"/>
                <a:sym typeface="Luckiest Guy"/>
              </a:defRPr>
            </a:lvl4pPr>
            <a:lvl5pPr lvl="4" rtl="0">
              <a:lnSpc>
                <a:spcPct val="100000"/>
              </a:lnSpc>
              <a:spcBef>
                <a:spcPts val="0"/>
              </a:spcBef>
              <a:spcAft>
                <a:spcPts val="0"/>
              </a:spcAft>
              <a:buSzPts val="1400"/>
              <a:buFont typeface="Luckiest Guy"/>
              <a:buNone/>
              <a:defRPr>
                <a:latin typeface="Luckiest Guy"/>
                <a:ea typeface="Luckiest Guy"/>
                <a:cs typeface="Luckiest Guy"/>
                <a:sym typeface="Luckiest Guy"/>
              </a:defRPr>
            </a:lvl5pPr>
            <a:lvl6pPr lvl="5" rtl="0">
              <a:lnSpc>
                <a:spcPct val="100000"/>
              </a:lnSpc>
              <a:spcBef>
                <a:spcPts val="0"/>
              </a:spcBef>
              <a:spcAft>
                <a:spcPts val="0"/>
              </a:spcAft>
              <a:buSzPts val="1400"/>
              <a:buFont typeface="Luckiest Guy"/>
              <a:buNone/>
              <a:defRPr>
                <a:latin typeface="Luckiest Guy"/>
                <a:ea typeface="Luckiest Guy"/>
                <a:cs typeface="Luckiest Guy"/>
                <a:sym typeface="Luckiest Guy"/>
              </a:defRPr>
            </a:lvl6pPr>
            <a:lvl7pPr lvl="6" rtl="0">
              <a:lnSpc>
                <a:spcPct val="100000"/>
              </a:lnSpc>
              <a:spcBef>
                <a:spcPts val="0"/>
              </a:spcBef>
              <a:spcAft>
                <a:spcPts val="0"/>
              </a:spcAft>
              <a:buSzPts val="1400"/>
              <a:buFont typeface="Luckiest Guy"/>
              <a:buNone/>
              <a:defRPr>
                <a:latin typeface="Luckiest Guy"/>
                <a:ea typeface="Luckiest Guy"/>
                <a:cs typeface="Luckiest Guy"/>
                <a:sym typeface="Luckiest Guy"/>
              </a:defRPr>
            </a:lvl7pPr>
            <a:lvl8pPr lvl="7" rtl="0">
              <a:lnSpc>
                <a:spcPct val="100000"/>
              </a:lnSpc>
              <a:spcBef>
                <a:spcPts val="0"/>
              </a:spcBef>
              <a:spcAft>
                <a:spcPts val="0"/>
              </a:spcAft>
              <a:buSzPts val="1400"/>
              <a:buFont typeface="Luckiest Guy"/>
              <a:buNone/>
              <a:defRPr>
                <a:latin typeface="Luckiest Guy"/>
                <a:ea typeface="Luckiest Guy"/>
                <a:cs typeface="Luckiest Guy"/>
                <a:sym typeface="Luckiest Guy"/>
              </a:defRPr>
            </a:lvl8pPr>
            <a:lvl9pPr lvl="8" rtl="0">
              <a:lnSpc>
                <a:spcPct val="100000"/>
              </a:lnSpc>
              <a:spcBef>
                <a:spcPts val="0"/>
              </a:spcBef>
              <a:spcAft>
                <a:spcPts val="0"/>
              </a:spcAft>
              <a:buSzPts val="1400"/>
              <a:buFont typeface="Luckiest Guy"/>
              <a:buNone/>
              <a:defRPr>
                <a:latin typeface="Luckiest Guy"/>
                <a:ea typeface="Luckiest Guy"/>
                <a:cs typeface="Luckiest Guy"/>
                <a:sym typeface="Luckiest Guy"/>
              </a:defRPr>
            </a:lvl9pPr>
          </a:lstStyle>
          <a:p>
            <a:endParaRPr/>
          </a:p>
        </p:txBody>
      </p:sp>
      <p:sp>
        <p:nvSpPr>
          <p:cNvPr id="102" name="Google Shape;102;p13"/>
          <p:cNvSpPr txBox="1">
            <a:spLocks noGrp="1"/>
          </p:cNvSpPr>
          <p:nvPr>
            <p:ph type="subTitle" idx="15"/>
          </p:nvPr>
        </p:nvSpPr>
        <p:spPr>
          <a:xfrm>
            <a:off x="6850300" y="2314667"/>
            <a:ext cx="3718400" cy="681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title" idx="16" hasCustomPrompt="1"/>
          </p:nvPr>
        </p:nvSpPr>
        <p:spPr>
          <a:xfrm>
            <a:off x="6850300" y="3372333"/>
            <a:ext cx="545600" cy="463200"/>
          </a:xfrm>
          <a:prstGeom prst="rect">
            <a:avLst/>
          </a:prstGeom>
        </p:spPr>
        <p:txBody>
          <a:bodyPr spcFirstLastPara="1" wrap="square" lIns="91425" tIns="91425" rIns="91425" bIns="91425" anchor="ctr" anchorCtr="0">
            <a:normAutofit/>
          </a:bodyPr>
          <a:lstStyle>
            <a:lvl1pPr lvl="0" algn="r" rtl="0">
              <a:spcBef>
                <a:spcPts val="0"/>
              </a:spcBef>
              <a:spcAft>
                <a:spcPts val="0"/>
              </a:spcAft>
              <a:buSzPts val="2400"/>
              <a:buNone/>
              <a:defRPr sz="3200">
                <a:solidFill>
                  <a:schemeClr val="dk2"/>
                </a:solidFill>
              </a:defRPr>
            </a:lvl1pPr>
            <a:lvl2pPr lvl="1" rtl="0">
              <a:spcBef>
                <a:spcPts val="0"/>
              </a:spcBef>
              <a:spcAft>
                <a:spcPts val="0"/>
              </a:spcAft>
              <a:buSzPts val="5000"/>
              <a:buNone/>
              <a:defRPr sz="6667"/>
            </a:lvl2pPr>
            <a:lvl3pPr lvl="2" rtl="0">
              <a:spcBef>
                <a:spcPts val="0"/>
              </a:spcBef>
              <a:spcAft>
                <a:spcPts val="0"/>
              </a:spcAft>
              <a:buSzPts val="5000"/>
              <a:buNone/>
              <a:defRPr sz="6667"/>
            </a:lvl3pPr>
            <a:lvl4pPr lvl="3" rtl="0">
              <a:spcBef>
                <a:spcPts val="0"/>
              </a:spcBef>
              <a:spcAft>
                <a:spcPts val="0"/>
              </a:spcAft>
              <a:buSzPts val="5000"/>
              <a:buNone/>
              <a:defRPr sz="6667"/>
            </a:lvl4pPr>
            <a:lvl5pPr lvl="4" rtl="0">
              <a:spcBef>
                <a:spcPts val="0"/>
              </a:spcBef>
              <a:spcAft>
                <a:spcPts val="0"/>
              </a:spcAft>
              <a:buSzPts val="5000"/>
              <a:buNone/>
              <a:defRPr sz="6667"/>
            </a:lvl5pPr>
            <a:lvl6pPr lvl="5" rtl="0">
              <a:spcBef>
                <a:spcPts val="0"/>
              </a:spcBef>
              <a:spcAft>
                <a:spcPts val="0"/>
              </a:spcAft>
              <a:buSzPts val="5000"/>
              <a:buNone/>
              <a:defRPr sz="6667"/>
            </a:lvl6pPr>
            <a:lvl7pPr lvl="6" rtl="0">
              <a:spcBef>
                <a:spcPts val="0"/>
              </a:spcBef>
              <a:spcAft>
                <a:spcPts val="0"/>
              </a:spcAft>
              <a:buSzPts val="5000"/>
              <a:buNone/>
              <a:defRPr sz="6667"/>
            </a:lvl7pPr>
            <a:lvl8pPr lvl="7" rtl="0">
              <a:spcBef>
                <a:spcPts val="0"/>
              </a:spcBef>
              <a:spcAft>
                <a:spcPts val="0"/>
              </a:spcAft>
              <a:buSzPts val="5000"/>
              <a:buNone/>
              <a:defRPr sz="6667"/>
            </a:lvl8pPr>
            <a:lvl9pPr lvl="8" rtl="0">
              <a:spcBef>
                <a:spcPts val="0"/>
              </a:spcBef>
              <a:spcAft>
                <a:spcPts val="0"/>
              </a:spcAft>
              <a:buSzPts val="5000"/>
              <a:buNone/>
              <a:defRPr sz="6667"/>
            </a:lvl9pPr>
          </a:lstStyle>
          <a:p>
            <a:r>
              <a:t>xx%</a:t>
            </a:r>
          </a:p>
        </p:txBody>
      </p:sp>
      <p:sp>
        <p:nvSpPr>
          <p:cNvPr id="104" name="Google Shape;104;p13"/>
          <p:cNvSpPr txBox="1">
            <a:spLocks noGrp="1"/>
          </p:cNvSpPr>
          <p:nvPr>
            <p:ph type="subTitle" idx="17"/>
          </p:nvPr>
        </p:nvSpPr>
        <p:spPr>
          <a:xfrm>
            <a:off x="7395900" y="3372333"/>
            <a:ext cx="3172800" cy="463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Font typeface="Luckiest Guy"/>
              <a:buNone/>
              <a:defRPr sz="2667" b="1">
                <a:solidFill>
                  <a:schemeClr val="lt2"/>
                </a:solidFill>
                <a:latin typeface="Signika"/>
                <a:ea typeface="Signika"/>
                <a:cs typeface="Signika"/>
                <a:sym typeface="Signika"/>
              </a:defRPr>
            </a:lvl1pPr>
            <a:lvl2pPr lvl="1" rtl="0">
              <a:lnSpc>
                <a:spcPct val="100000"/>
              </a:lnSpc>
              <a:spcBef>
                <a:spcPts val="0"/>
              </a:spcBef>
              <a:spcAft>
                <a:spcPts val="0"/>
              </a:spcAft>
              <a:buSzPts val="1400"/>
              <a:buFont typeface="Luckiest Guy"/>
              <a:buNone/>
              <a:defRPr>
                <a:latin typeface="Luckiest Guy"/>
                <a:ea typeface="Luckiest Guy"/>
                <a:cs typeface="Luckiest Guy"/>
                <a:sym typeface="Luckiest Guy"/>
              </a:defRPr>
            </a:lvl2pPr>
            <a:lvl3pPr lvl="2" rtl="0">
              <a:lnSpc>
                <a:spcPct val="100000"/>
              </a:lnSpc>
              <a:spcBef>
                <a:spcPts val="0"/>
              </a:spcBef>
              <a:spcAft>
                <a:spcPts val="0"/>
              </a:spcAft>
              <a:buSzPts val="1400"/>
              <a:buFont typeface="Luckiest Guy"/>
              <a:buNone/>
              <a:defRPr>
                <a:latin typeface="Luckiest Guy"/>
                <a:ea typeface="Luckiest Guy"/>
                <a:cs typeface="Luckiest Guy"/>
                <a:sym typeface="Luckiest Guy"/>
              </a:defRPr>
            </a:lvl3pPr>
            <a:lvl4pPr lvl="3" rtl="0">
              <a:lnSpc>
                <a:spcPct val="100000"/>
              </a:lnSpc>
              <a:spcBef>
                <a:spcPts val="0"/>
              </a:spcBef>
              <a:spcAft>
                <a:spcPts val="0"/>
              </a:spcAft>
              <a:buSzPts val="1400"/>
              <a:buFont typeface="Luckiest Guy"/>
              <a:buNone/>
              <a:defRPr>
                <a:latin typeface="Luckiest Guy"/>
                <a:ea typeface="Luckiest Guy"/>
                <a:cs typeface="Luckiest Guy"/>
                <a:sym typeface="Luckiest Guy"/>
              </a:defRPr>
            </a:lvl4pPr>
            <a:lvl5pPr lvl="4" rtl="0">
              <a:lnSpc>
                <a:spcPct val="100000"/>
              </a:lnSpc>
              <a:spcBef>
                <a:spcPts val="0"/>
              </a:spcBef>
              <a:spcAft>
                <a:spcPts val="0"/>
              </a:spcAft>
              <a:buSzPts val="1400"/>
              <a:buFont typeface="Luckiest Guy"/>
              <a:buNone/>
              <a:defRPr>
                <a:latin typeface="Luckiest Guy"/>
                <a:ea typeface="Luckiest Guy"/>
                <a:cs typeface="Luckiest Guy"/>
                <a:sym typeface="Luckiest Guy"/>
              </a:defRPr>
            </a:lvl5pPr>
            <a:lvl6pPr lvl="5" rtl="0">
              <a:lnSpc>
                <a:spcPct val="100000"/>
              </a:lnSpc>
              <a:spcBef>
                <a:spcPts val="0"/>
              </a:spcBef>
              <a:spcAft>
                <a:spcPts val="0"/>
              </a:spcAft>
              <a:buSzPts val="1400"/>
              <a:buFont typeface="Luckiest Guy"/>
              <a:buNone/>
              <a:defRPr>
                <a:latin typeface="Luckiest Guy"/>
                <a:ea typeface="Luckiest Guy"/>
                <a:cs typeface="Luckiest Guy"/>
                <a:sym typeface="Luckiest Guy"/>
              </a:defRPr>
            </a:lvl6pPr>
            <a:lvl7pPr lvl="6" rtl="0">
              <a:lnSpc>
                <a:spcPct val="100000"/>
              </a:lnSpc>
              <a:spcBef>
                <a:spcPts val="0"/>
              </a:spcBef>
              <a:spcAft>
                <a:spcPts val="0"/>
              </a:spcAft>
              <a:buSzPts val="1400"/>
              <a:buFont typeface="Luckiest Guy"/>
              <a:buNone/>
              <a:defRPr>
                <a:latin typeface="Luckiest Guy"/>
                <a:ea typeface="Luckiest Guy"/>
                <a:cs typeface="Luckiest Guy"/>
                <a:sym typeface="Luckiest Guy"/>
              </a:defRPr>
            </a:lvl7pPr>
            <a:lvl8pPr lvl="7" rtl="0">
              <a:lnSpc>
                <a:spcPct val="100000"/>
              </a:lnSpc>
              <a:spcBef>
                <a:spcPts val="0"/>
              </a:spcBef>
              <a:spcAft>
                <a:spcPts val="0"/>
              </a:spcAft>
              <a:buSzPts val="1400"/>
              <a:buFont typeface="Luckiest Guy"/>
              <a:buNone/>
              <a:defRPr>
                <a:latin typeface="Luckiest Guy"/>
                <a:ea typeface="Luckiest Guy"/>
                <a:cs typeface="Luckiest Guy"/>
                <a:sym typeface="Luckiest Guy"/>
              </a:defRPr>
            </a:lvl8pPr>
            <a:lvl9pPr lvl="8" rtl="0">
              <a:lnSpc>
                <a:spcPct val="100000"/>
              </a:lnSpc>
              <a:spcBef>
                <a:spcPts val="0"/>
              </a:spcBef>
              <a:spcAft>
                <a:spcPts val="0"/>
              </a:spcAft>
              <a:buSzPts val="1400"/>
              <a:buFont typeface="Luckiest Guy"/>
              <a:buNone/>
              <a:defRPr>
                <a:latin typeface="Luckiest Guy"/>
                <a:ea typeface="Luckiest Guy"/>
                <a:cs typeface="Luckiest Guy"/>
                <a:sym typeface="Luckiest Guy"/>
              </a:defRPr>
            </a:lvl9pPr>
          </a:lstStyle>
          <a:p>
            <a:endParaRPr/>
          </a:p>
        </p:txBody>
      </p:sp>
      <p:sp>
        <p:nvSpPr>
          <p:cNvPr id="105" name="Google Shape;105;p13"/>
          <p:cNvSpPr txBox="1">
            <a:spLocks noGrp="1"/>
          </p:cNvSpPr>
          <p:nvPr>
            <p:ph type="subTitle" idx="18"/>
          </p:nvPr>
        </p:nvSpPr>
        <p:spPr>
          <a:xfrm>
            <a:off x="6850300" y="3835533"/>
            <a:ext cx="3718400" cy="681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6" name="Google Shape;106;p13"/>
          <p:cNvSpPr txBox="1">
            <a:spLocks noGrp="1"/>
          </p:cNvSpPr>
          <p:nvPr>
            <p:ph type="title" idx="19" hasCustomPrompt="1"/>
          </p:nvPr>
        </p:nvSpPr>
        <p:spPr>
          <a:xfrm>
            <a:off x="6850300" y="4893200"/>
            <a:ext cx="545600" cy="463200"/>
          </a:xfrm>
          <a:prstGeom prst="rect">
            <a:avLst/>
          </a:prstGeom>
        </p:spPr>
        <p:txBody>
          <a:bodyPr spcFirstLastPara="1" wrap="square" lIns="91425" tIns="91425" rIns="91425" bIns="91425" anchor="ctr" anchorCtr="0">
            <a:normAutofit/>
          </a:bodyPr>
          <a:lstStyle>
            <a:lvl1pPr lvl="0" algn="r" rtl="0">
              <a:spcBef>
                <a:spcPts val="0"/>
              </a:spcBef>
              <a:spcAft>
                <a:spcPts val="0"/>
              </a:spcAft>
              <a:buSzPts val="2400"/>
              <a:buNone/>
              <a:defRPr sz="3200">
                <a:solidFill>
                  <a:schemeClr val="dk2"/>
                </a:solidFill>
              </a:defRPr>
            </a:lvl1pPr>
            <a:lvl2pPr lvl="1" rtl="0">
              <a:spcBef>
                <a:spcPts val="0"/>
              </a:spcBef>
              <a:spcAft>
                <a:spcPts val="0"/>
              </a:spcAft>
              <a:buSzPts val="5000"/>
              <a:buNone/>
              <a:defRPr sz="6667"/>
            </a:lvl2pPr>
            <a:lvl3pPr lvl="2" rtl="0">
              <a:spcBef>
                <a:spcPts val="0"/>
              </a:spcBef>
              <a:spcAft>
                <a:spcPts val="0"/>
              </a:spcAft>
              <a:buSzPts val="5000"/>
              <a:buNone/>
              <a:defRPr sz="6667"/>
            </a:lvl3pPr>
            <a:lvl4pPr lvl="3" rtl="0">
              <a:spcBef>
                <a:spcPts val="0"/>
              </a:spcBef>
              <a:spcAft>
                <a:spcPts val="0"/>
              </a:spcAft>
              <a:buSzPts val="5000"/>
              <a:buNone/>
              <a:defRPr sz="6667"/>
            </a:lvl4pPr>
            <a:lvl5pPr lvl="4" rtl="0">
              <a:spcBef>
                <a:spcPts val="0"/>
              </a:spcBef>
              <a:spcAft>
                <a:spcPts val="0"/>
              </a:spcAft>
              <a:buSzPts val="5000"/>
              <a:buNone/>
              <a:defRPr sz="6667"/>
            </a:lvl5pPr>
            <a:lvl6pPr lvl="5" rtl="0">
              <a:spcBef>
                <a:spcPts val="0"/>
              </a:spcBef>
              <a:spcAft>
                <a:spcPts val="0"/>
              </a:spcAft>
              <a:buSzPts val="5000"/>
              <a:buNone/>
              <a:defRPr sz="6667"/>
            </a:lvl6pPr>
            <a:lvl7pPr lvl="6" rtl="0">
              <a:spcBef>
                <a:spcPts val="0"/>
              </a:spcBef>
              <a:spcAft>
                <a:spcPts val="0"/>
              </a:spcAft>
              <a:buSzPts val="5000"/>
              <a:buNone/>
              <a:defRPr sz="6667"/>
            </a:lvl7pPr>
            <a:lvl8pPr lvl="7" rtl="0">
              <a:spcBef>
                <a:spcPts val="0"/>
              </a:spcBef>
              <a:spcAft>
                <a:spcPts val="0"/>
              </a:spcAft>
              <a:buSzPts val="5000"/>
              <a:buNone/>
              <a:defRPr sz="6667"/>
            </a:lvl8pPr>
            <a:lvl9pPr lvl="8" rtl="0">
              <a:spcBef>
                <a:spcPts val="0"/>
              </a:spcBef>
              <a:spcAft>
                <a:spcPts val="0"/>
              </a:spcAft>
              <a:buSzPts val="5000"/>
              <a:buNone/>
              <a:defRPr sz="6667"/>
            </a:lvl9pPr>
          </a:lstStyle>
          <a:p>
            <a:r>
              <a:t>xx%</a:t>
            </a:r>
          </a:p>
        </p:txBody>
      </p:sp>
      <p:sp>
        <p:nvSpPr>
          <p:cNvPr id="107" name="Google Shape;107;p13"/>
          <p:cNvSpPr txBox="1">
            <a:spLocks noGrp="1"/>
          </p:cNvSpPr>
          <p:nvPr>
            <p:ph type="subTitle" idx="20"/>
          </p:nvPr>
        </p:nvSpPr>
        <p:spPr>
          <a:xfrm>
            <a:off x="7395900" y="4893200"/>
            <a:ext cx="3172800" cy="463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Font typeface="Luckiest Guy"/>
              <a:buNone/>
              <a:defRPr sz="2667" b="1">
                <a:solidFill>
                  <a:schemeClr val="lt2"/>
                </a:solidFill>
                <a:latin typeface="Signika"/>
                <a:ea typeface="Signika"/>
                <a:cs typeface="Signika"/>
                <a:sym typeface="Signika"/>
              </a:defRPr>
            </a:lvl1pPr>
            <a:lvl2pPr lvl="1" rtl="0">
              <a:lnSpc>
                <a:spcPct val="100000"/>
              </a:lnSpc>
              <a:spcBef>
                <a:spcPts val="0"/>
              </a:spcBef>
              <a:spcAft>
                <a:spcPts val="0"/>
              </a:spcAft>
              <a:buSzPts val="1400"/>
              <a:buFont typeface="Luckiest Guy"/>
              <a:buNone/>
              <a:defRPr>
                <a:latin typeface="Luckiest Guy"/>
                <a:ea typeface="Luckiest Guy"/>
                <a:cs typeface="Luckiest Guy"/>
                <a:sym typeface="Luckiest Guy"/>
              </a:defRPr>
            </a:lvl2pPr>
            <a:lvl3pPr lvl="2" rtl="0">
              <a:lnSpc>
                <a:spcPct val="100000"/>
              </a:lnSpc>
              <a:spcBef>
                <a:spcPts val="0"/>
              </a:spcBef>
              <a:spcAft>
                <a:spcPts val="0"/>
              </a:spcAft>
              <a:buSzPts val="1400"/>
              <a:buFont typeface="Luckiest Guy"/>
              <a:buNone/>
              <a:defRPr>
                <a:latin typeface="Luckiest Guy"/>
                <a:ea typeface="Luckiest Guy"/>
                <a:cs typeface="Luckiest Guy"/>
                <a:sym typeface="Luckiest Guy"/>
              </a:defRPr>
            </a:lvl3pPr>
            <a:lvl4pPr lvl="3" rtl="0">
              <a:lnSpc>
                <a:spcPct val="100000"/>
              </a:lnSpc>
              <a:spcBef>
                <a:spcPts val="0"/>
              </a:spcBef>
              <a:spcAft>
                <a:spcPts val="0"/>
              </a:spcAft>
              <a:buSzPts val="1400"/>
              <a:buFont typeface="Luckiest Guy"/>
              <a:buNone/>
              <a:defRPr>
                <a:latin typeface="Luckiest Guy"/>
                <a:ea typeface="Luckiest Guy"/>
                <a:cs typeface="Luckiest Guy"/>
                <a:sym typeface="Luckiest Guy"/>
              </a:defRPr>
            </a:lvl4pPr>
            <a:lvl5pPr lvl="4" rtl="0">
              <a:lnSpc>
                <a:spcPct val="100000"/>
              </a:lnSpc>
              <a:spcBef>
                <a:spcPts val="0"/>
              </a:spcBef>
              <a:spcAft>
                <a:spcPts val="0"/>
              </a:spcAft>
              <a:buSzPts val="1400"/>
              <a:buFont typeface="Luckiest Guy"/>
              <a:buNone/>
              <a:defRPr>
                <a:latin typeface="Luckiest Guy"/>
                <a:ea typeface="Luckiest Guy"/>
                <a:cs typeface="Luckiest Guy"/>
                <a:sym typeface="Luckiest Guy"/>
              </a:defRPr>
            </a:lvl5pPr>
            <a:lvl6pPr lvl="5" rtl="0">
              <a:lnSpc>
                <a:spcPct val="100000"/>
              </a:lnSpc>
              <a:spcBef>
                <a:spcPts val="0"/>
              </a:spcBef>
              <a:spcAft>
                <a:spcPts val="0"/>
              </a:spcAft>
              <a:buSzPts val="1400"/>
              <a:buFont typeface="Luckiest Guy"/>
              <a:buNone/>
              <a:defRPr>
                <a:latin typeface="Luckiest Guy"/>
                <a:ea typeface="Luckiest Guy"/>
                <a:cs typeface="Luckiest Guy"/>
                <a:sym typeface="Luckiest Guy"/>
              </a:defRPr>
            </a:lvl6pPr>
            <a:lvl7pPr lvl="6" rtl="0">
              <a:lnSpc>
                <a:spcPct val="100000"/>
              </a:lnSpc>
              <a:spcBef>
                <a:spcPts val="0"/>
              </a:spcBef>
              <a:spcAft>
                <a:spcPts val="0"/>
              </a:spcAft>
              <a:buSzPts val="1400"/>
              <a:buFont typeface="Luckiest Guy"/>
              <a:buNone/>
              <a:defRPr>
                <a:latin typeface="Luckiest Guy"/>
                <a:ea typeface="Luckiest Guy"/>
                <a:cs typeface="Luckiest Guy"/>
                <a:sym typeface="Luckiest Guy"/>
              </a:defRPr>
            </a:lvl7pPr>
            <a:lvl8pPr lvl="7" rtl="0">
              <a:lnSpc>
                <a:spcPct val="100000"/>
              </a:lnSpc>
              <a:spcBef>
                <a:spcPts val="0"/>
              </a:spcBef>
              <a:spcAft>
                <a:spcPts val="0"/>
              </a:spcAft>
              <a:buSzPts val="1400"/>
              <a:buFont typeface="Luckiest Guy"/>
              <a:buNone/>
              <a:defRPr>
                <a:latin typeface="Luckiest Guy"/>
                <a:ea typeface="Luckiest Guy"/>
                <a:cs typeface="Luckiest Guy"/>
                <a:sym typeface="Luckiest Guy"/>
              </a:defRPr>
            </a:lvl8pPr>
            <a:lvl9pPr lvl="8" rtl="0">
              <a:lnSpc>
                <a:spcPct val="100000"/>
              </a:lnSpc>
              <a:spcBef>
                <a:spcPts val="0"/>
              </a:spcBef>
              <a:spcAft>
                <a:spcPts val="0"/>
              </a:spcAft>
              <a:buSzPts val="1400"/>
              <a:buFont typeface="Luckiest Guy"/>
              <a:buNone/>
              <a:defRPr>
                <a:latin typeface="Luckiest Guy"/>
                <a:ea typeface="Luckiest Guy"/>
                <a:cs typeface="Luckiest Guy"/>
                <a:sym typeface="Luckiest Guy"/>
              </a:defRPr>
            </a:lvl9pPr>
          </a:lstStyle>
          <a:p>
            <a:endParaRPr/>
          </a:p>
        </p:txBody>
      </p:sp>
      <p:sp>
        <p:nvSpPr>
          <p:cNvPr id="108" name="Google Shape;108;p13"/>
          <p:cNvSpPr txBox="1">
            <a:spLocks noGrp="1"/>
          </p:cNvSpPr>
          <p:nvPr>
            <p:ph type="subTitle" idx="21"/>
          </p:nvPr>
        </p:nvSpPr>
        <p:spPr>
          <a:xfrm>
            <a:off x="6850300" y="5356400"/>
            <a:ext cx="3718400" cy="681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SzPts val="18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9" name="Google Shape;109;p13"/>
          <p:cNvSpPr/>
          <p:nvPr/>
        </p:nvSpPr>
        <p:spPr>
          <a:xfrm rot="344">
            <a:off x="659257" y="6414595"/>
            <a:ext cx="10873460" cy="1655552"/>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0" name="Google Shape;110;p13"/>
          <p:cNvSpPr/>
          <p:nvPr/>
        </p:nvSpPr>
        <p:spPr>
          <a:xfrm rot="10499964" flipH="1">
            <a:off x="-1511121" y="-639710"/>
            <a:ext cx="8534364" cy="1655444"/>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1" name="Google Shape;111;p13"/>
          <p:cNvSpPr/>
          <p:nvPr/>
        </p:nvSpPr>
        <p:spPr>
          <a:xfrm>
            <a:off x="-5422166" y="-1799200"/>
            <a:ext cx="8779212" cy="3183736"/>
          </a:xfrm>
          <a:custGeom>
            <a:avLst/>
            <a:gdLst/>
            <a:ahLst/>
            <a:cxnLst/>
            <a:rect l="l" t="t" r="r" b="b"/>
            <a:pathLst>
              <a:path w="152100" h="108229" fill="none" extrusionOk="0">
                <a:moveTo>
                  <a:pt x="0" y="81297"/>
                </a:moveTo>
                <a:lnTo>
                  <a:pt x="1258" y="80383"/>
                </a:lnTo>
                <a:lnTo>
                  <a:pt x="3864" y="78691"/>
                </a:lnTo>
                <a:lnTo>
                  <a:pt x="6539" y="77205"/>
                </a:lnTo>
                <a:lnTo>
                  <a:pt x="9282" y="75879"/>
                </a:lnTo>
                <a:lnTo>
                  <a:pt x="12071" y="74736"/>
                </a:lnTo>
                <a:lnTo>
                  <a:pt x="14906" y="73776"/>
                </a:lnTo>
                <a:lnTo>
                  <a:pt x="17787" y="72976"/>
                </a:lnTo>
                <a:lnTo>
                  <a:pt x="20736" y="72358"/>
                </a:lnTo>
                <a:lnTo>
                  <a:pt x="23685" y="71901"/>
                </a:lnTo>
                <a:lnTo>
                  <a:pt x="26680" y="71604"/>
                </a:lnTo>
                <a:lnTo>
                  <a:pt x="29698" y="71444"/>
                </a:lnTo>
                <a:lnTo>
                  <a:pt x="32716" y="71467"/>
                </a:lnTo>
                <a:lnTo>
                  <a:pt x="35733" y="71627"/>
                </a:lnTo>
                <a:lnTo>
                  <a:pt x="38774" y="71924"/>
                </a:lnTo>
                <a:lnTo>
                  <a:pt x="41792" y="72358"/>
                </a:lnTo>
                <a:lnTo>
                  <a:pt x="44809" y="72953"/>
                </a:lnTo>
                <a:lnTo>
                  <a:pt x="46318" y="73296"/>
                </a:lnTo>
                <a:lnTo>
                  <a:pt x="49176" y="74004"/>
                </a:lnTo>
                <a:lnTo>
                  <a:pt x="55052" y="75719"/>
                </a:lnTo>
                <a:lnTo>
                  <a:pt x="59441" y="77296"/>
                </a:lnTo>
                <a:lnTo>
                  <a:pt x="62299" y="78485"/>
                </a:lnTo>
                <a:lnTo>
                  <a:pt x="65042" y="79811"/>
                </a:lnTo>
                <a:lnTo>
                  <a:pt x="67626" y="81274"/>
                </a:lnTo>
                <a:lnTo>
                  <a:pt x="68860" y="82052"/>
                </a:lnTo>
                <a:lnTo>
                  <a:pt x="73318" y="85047"/>
                </a:lnTo>
                <a:lnTo>
                  <a:pt x="82189" y="91288"/>
                </a:lnTo>
                <a:lnTo>
                  <a:pt x="88978" y="95837"/>
                </a:lnTo>
                <a:lnTo>
                  <a:pt x="93619" y="98695"/>
                </a:lnTo>
                <a:lnTo>
                  <a:pt x="98352" y="101347"/>
                </a:lnTo>
                <a:lnTo>
                  <a:pt x="103221" y="103702"/>
                </a:lnTo>
                <a:lnTo>
                  <a:pt x="105736" y="104731"/>
                </a:lnTo>
                <a:lnTo>
                  <a:pt x="106971" y="105211"/>
                </a:lnTo>
                <a:lnTo>
                  <a:pt x="109531" y="106079"/>
                </a:lnTo>
                <a:lnTo>
                  <a:pt x="112160" y="106811"/>
                </a:lnTo>
                <a:lnTo>
                  <a:pt x="114858" y="107405"/>
                </a:lnTo>
                <a:lnTo>
                  <a:pt x="117601" y="107840"/>
                </a:lnTo>
                <a:lnTo>
                  <a:pt x="120391" y="108114"/>
                </a:lnTo>
                <a:lnTo>
                  <a:pt x="123157" y="108228"/>
                </a:lnTo>
                <a:lnTo>
                  <a:pt x="125923" y="108160"/>
                </a:lnTo>
                <a:lnTo>
                  <a:pt x="128667" y="107885"/>
                </a:lnTo>
                <a:lnTo>
                  <a:pt x="131341" y="107405"/>
                </a:lnTo>
                <a:lnTo>
                  <a:pt x="133971" y="106697"/>
                </a:lnTo>
                <a:lnTo>
                  <a:pt x="136508" y="105782"/>
                </a:lnTo>
                <a:lnTo>
                  <a:pt x="138932" y="104616"/>
                </a:lnTo>
                <a:lnTo>
                  <a:pt x="141241" y="103222"/>
                </a:lnTo>
                <a:lnTo>
                  <a:pt x="143413" y="101553"/>
                </a:lnTo>
                <a:lnTo>
                  <a:pt x="145401" y="99609"/>
                </a:lnTo>
                <a:lnTo>
                  <a:pt x="146339" y="98512"/>
                </a:lnTo>
                <a:lnTo>
                  <a:pt x="146910" y="97803"/>
                </a:lnTo>
                <a:lnTo>
                  <a:pt x="147939" y="96340"/>
                </a:lnTo>
                <a:lnTo>
                  <a:pt x="148854" y="94786"/>
                </a:lnTo>
                <a:lnTo>
                  <a:pt x="149654" y="93185"/>
                </a:lnTo>
                <a:lnTo>
                  <a:pt x="150317" y="91516"/>
                </a:lnTo>
                <a:lnTo>
                  <a:pt x="150888" y="89825"/>
                </a:lnTo>
                <a:lnTo>
                  <a:pt x="151346" y="88064"/>
                </a:lnTo>
                <a:lnTo>
                  <a:pt x="151688" y="86281"/>
                </a:lnTo>
                <a:lnTo>
                  <a:pt x="152031" y="83583"/>
                </a:lnTo>
                <a:lnTo>
                  <a:pt x="152100" y="79926"/>
                </a:lnTo>
                <a:lnTo>
                  <a:pt x="151780" y="76268"/>
                </a:lnTo>
                <a:lnTo>
                  <a:pt x="151094" y="72678"/>
                </a:lnTo>
                <a:lnTo>
                  <a:pt x="150591" y="70918"/>
                </a:lnTo>
                <a:lnTo>
                  <a:pt x="150180" y="69661"/>
                </a:lnTo>
                <a:lnTo>
                  <a:pt x="149242" y="67214"/>
                </a:lnTo>
                <a:lnTo>
                  <a:pt x="148122" y="64883"/>
                </a:lnTo>
                <a:lnTo>
                  <a:pt x="146888" y="62642"/>
                </a:lnTo>
                <a:lnTo>
                  <a:pt x="144853" y="59373"/>
                </a:lnTo>
                <a:lnTo>
                  <a:pt x="141926" y="55189"/>
                </a:lnTo>
                <a:lnTo>
                  <a:pt x="139000" y="51028"/>
                </a:lnTo>
                <a:lnTo>
                  <a:pt x="136920" y="47851"/>
                </a:lnTo>
                <a:lnTo>
                  <a:pt x="135617" y="45679"/>
                </a:lnTo>
                <a:lnTo>
                  <a:pt x="134451" y="43461"/>
                </a:lnTo>
                <a:lnTo>
                  <a:pt x="133445" y="41129"/>
                </a:lnTo>
                <a:lnTo>
                  <a:pt x="132599" y="38729"/>
                </a:lnTo>
                <a:lnTo>
                  <a:pt x="131936" y="36214"/>
                </a:lnTo>
                <a:lnTo>
                  <a:pt x="131707" y="34888"/>
                </a:lnTo>
                <a:lnTo>
                  <a:pt x="131547" y="33722"/>
                </a:lnTo>
                <a:lnTo>
                  <a:pt x="131319" y="31344"/>
                </a:lnTo>
                <a:lnTo>
                  <a:pt x="131227" y="28967"/>
                </a:lnTo>
                <a:lnTo>
                  <a:pt x="131273" y="26566"/>
                </a:lnTo>
                <a:lnTo>
                  <a:pt x="131456" y="24189"/>
                </a:lnTo>
                <a:lnTo>
                  <a:pt x="131799" y="21811"/>
                </a:lnTo>
                <a:lnTo>
                  <a:pt x="132256" y="19479"/>
                </a:lnTo>
                <a:lnTo>
                  <a:pt x="132850" y="17170"/>
                </a:lnTo>
                <a:lnTo>
                  <a:pt x="133582" y="14884"/>
                </a:lnTo>
                <a:lnTo>
                  <a:pt x="134451" y="12666"/>
                </a:lnTo>
                <a:lnTo>
                  <a:pt x="135434" y="10494"/>
                </a:lnTo>
                <a:lnTo>
                  <a:pt x="136554" y="8391"/>
                </a:lnTo>
                <a:lnTo>
                  <a:pt x="137811" y="6379"/>
                </a:lnTo>
                <a:lnTo>
                  <a:pt x="139183" y="4436"/>
                </a:lnTo>
                <a:lnTo>
                  <a:pt x="140692" y="2584"/>
                </a:lnTo>
                <a:lnTo>
                  <a:pt x="142338" y="824"/>
                </a:lnTo>
                <a:lnTo>
                  <a:pt x="143184" y="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2" name="Google Shape;112;p13"/>
          <p:cNvSpPr/>
          <p:nvPr/>
        </p:nvSpPr>
        <p:spPr>
          <a:xfrm rot="-5399656">
            <a:off x="6353923" y="3979528"/>
            <a:ext cx="10873460" cy="1655552"/>
          </a:xfrm>
          <a:custGeom>
            <a:avLst/>
            <a:gdLst/>
            <a:ahLst/>
            <a:cxnLst/>
            <a:rect l="l" t="t" r="r" b="b"/>
            <a:pathLst>
              <a:path w="163257" h="45839" extrusionOk="0">
                <a:moveTo>
                  <a:pt x="59533" y="1"/>
                </a:moveTo>
                <a:lnTo>
                  <a:pt x="54960" y="138"/>
                </a:lnTo>
                <a:lnTo>
                  <a:pt x="50388" y="595"/>
                </a:lnTo>
                <a:lnTo>
                  <a:pt x="45861" y="1373"/>
                </a:lnTo>
                <a:lnTo>
                  <a:pt x="41403" y="2493"/>
                </a:lnTo>
                <a:lnTo>
                  <a:pt x="37037" y="3910"/>
                </a:lnTo>
                <a:lnTo>
                  <a:pt x="32784" y="5648"/>
                </a:lnTo>
                <a:lnTo>
                  <a:pt x="28669" y="7682"/>
                </a:lnTo>
                <a:lnTo>
                  <a:pt x="24714" y="9991"/>
                </a:lnTo>
                <a:lnTo>
                  <a:pt x="20942" y="12598"/>
                </a:lnTo>
                <a:lnTo>
                  <a:pt x="17376" y="15478"/>
                </a:lnTo>
                <a:lnTo>
                  <a:pt x="14061" y="18610"/>
                </a:lnTo>
                <a:lnTo>
                  <a:pt x="10997" y="22017"/>
                </a:lnTo>
                <a:lnTo>
                  <a:pt x="9557" y="23823"/>
                </a:lnTo>
                <a:lnTo>
                  <a:pt x="8528" y="25217"/>
                </a:lnTo>
                <a:lnTo>
                  <a:pt x="6722" y="28029"/>
                </a:lnTo>
                <a:lnTo>
                  <a:pt x="5190" y="30910"/>
                </a:lnTo>
                <a:lnTo>
                  <a:pt x="3910" y="33950"/>
                </a:lnTo>
                <a:lnTo>
                  <a:pt x="3338" y="35574"/>
                </a:lnTo>
                <a:lnTo>
                  <a:pt x="2904" y="37037"/>
                </a:lnTo>
                <a:lnTo>
                  <a:pt x="1487" y="42044"/>
                </a:lnTo>
                <a:lnTo>
                  <a:pt x="892" y="44467"/>
                </a:lnTo>
                <a:lnTo>
                  <a:pt x="915" y="44718"/>
                </a:lnTo>
                <a:lnTo>
                  <a:pt x="801" y="44764"/>
                </a:lnTo>
                <a:lnTo>
                  <a:pt x="572" y="45061"/>
                </a:lnTo>
                <a:lnTo>
                  <a:pt x="344" y="45496"/>
                </a:lnTo>
                <a:lnTo>
                  <a:pt x="92" y="45793"/>
                </a:lnTo>
                <a:lnTo>
                  <a:pt x="1" y="45839"/>
                </a:lnTo>
                <a:lnTo>
                  <a:pt x="163257" y="45839"/>
                </a:lnTo>
                <a:lnTo>
                  <a:pt x="162320" y="45038"/>
                </a:lnTo>
                <a:lnTo>
                  <a:pt x="161154" y="44147"/>
                </a:lnTo>
                <a:lnTo>
                  <a:pt x="160559" y="43324"/>
                </a:lnTo>
                <a:lnTo>
                  <a:pt x="160353" y="42729"/>
                </a:lnTo>
                <a:lnTo>
                  <a:pt x="160376" y="42638"/>
                </a:lnTo>
                <a:lnTo>
                  <a:pt x="160216" y="42318"/>
                </a:lnTo>
                <a:lnTo>
                  <a:pt x="159851" y="41769"/>
                </a:lnTo>
                <a:lnTo>
                  <a:pt x="159896" y="41701"/>
                </a:lnTo>
                <a:lnTo>
                  <a:pt x="159896" y="20096"/>
                </a:lnTo>
                <a:lnTo>
                  <a:pt x="159668" y="20073"/>
                </a:lnTo>
                <a:lnTo>
                  <a:pt x="159416" y="20119"/>
                </a:lnTo>
                <a:lnTo>
                  <a:pt x="156101" y="20874"/>
                </a:lnTo>
                <a:lnTo>
                  <a:pt x="149403" y="22108"/>
                </a:lnTo>
                <a:lnTo>
                  <a:pt x="144327" y="22771"/>
                </a:lnTo>
                <a:lnTo>
                  <a:pt x="140921" y="23114"/>
                </a:lnTo>
                <a:lnTo>
                  <a:pt x="137537" y="23343"/>
                </a:lnTo>
                <a:lnTo>
                  <a:pt x="134131" y="23434"/>
                </a:lnTo>
                <a:lnTo>
                  <a:pt x="130747" y="23411"/>
                </a:lnTo>
                <a:lnTo>
                  <a:pt x="127387" y="23251"/>
                </a:lnTo>
                <a:lnTo>
                  <a:pt x="124049" y="22931"/>
                </a:lnTo>
                <a:lnTo>
                  <a:pt x="120734" y="22451"/>
                </a:lnTo>
                <a:lnTo>
                  <a:pt x="117465" y="21811"/>
                </a:lnTo>
                <a:lnTo>
                  <a:pt x="114218" y="20988"/>
                </a:lnTo>
                <a:lnTo>
                  <a:pt x="111041" y="19982"/>
                </a:lnTo>
                <a:lnTo>
                  <a:pt x="107908" y="18770"/>
                </a:lnTo>
                <a:lnTo>
                  <a:pt x="106354" y="18084"/>
                </a:lnTo>
                <a:lnTo>
                  <a:pt x="104411" y="17170"/>
                </a:lnTo>
                <a:lnTo>
                  <a:pt x="100593" y="15112"/>
                </a:lnTo>
                <a:lnTo>
                  <a:pt x="95014" y="11775"/>
                </a:lnTo>
                <a:lnTo>
                  <a:pt x="91288" y="9557"/>
                </a:lnTo>
                <a:lnTo>
                  <a:pt x="89390" y="8483"/>
                </a:lnTo>
                <a:lnTo>
                  <a:pt x="85504" y="6448"/>
                </a:lnTo>
                <a:lnTo>
                  <a:pt x="81526" y="4619"/>
                </a:lnTo>
                <a:lnTo>
                  <a:pt x="77456" y="3041"/>
                </a:lnTo>
                <a:lnTo>
                  <a:pt x="75376" y="2401"/>
                </a:lnTo>
                <a:lnTo>
                  <a:pt x="73158" y="1761"/>
                </a:lnTo>
                <a:lnTo>
                  <a:pt x="68655" y="824"/>
                </a:lnTo>
                <a:lnTo>
                  <a:pt x="64105" y="229"/>
                </a:lnTo>
                <a:lnTo>
                  <a:pt x="59533"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3" name="Google Shape;113;p13"/>
          <p:cNvSpPr/>
          <p:nvPr/>
        </p:nvSpPr>
        <p:spPr>
          <a:xfrm rot="5972366" flipH="1">
            <a:off x="6896477" y="3083719"/>
            <a:ext cx="9821935" cy="3416795"/>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4" name="Google Shape;114;p13"/>
          <p:cNvSpPr/>
          <p:nvPr/>
        </p:nvSpPr>
        <p:spPr>
          <a:xfrm rot="1255446" flipH="1">
            <a:off x="2927529" y="5520033"/>
            <a:ext cx="9820992" cy="3416701"/>
          </a:xfrm>
          <a:custGeom>
            <a:avLst/>
            <a:gdLst/>
            <a:ahLst/>
            <a:cxnLst/>
            <a:rect l="l" t="t" r="r" b="b"/>
            <a:pathLst>
              <a:path w="246132" h="146842" fill="none" extrusionOk="0">
                <a:moveTo>
                  <a:pt x="1" y="3109"/>
                </a:moveTo>
                <a:lnTo>
                  <a:pt x="1738" y="2515"/>
                </a:lnTo>
                <a:lnTo>
                  <a:pt x="5305" y="1509"/>
                </a:lnTo>
                <a:lnTo>
                  <a:pt x="8894" y="755"/>
                </a:lnTo>
                <a:lnTo>
                  <a:pt x="12506" y="252"/>
                </a:lnTo>
                <a:lnTo>
                  <a:pt x="16118" y="0"/>
                </a:lnTo>
                <a:lnTo>
                  <a:pt x="19730" y="0"/>
                </a:lnTo>
                <a:lnTo>
                  <a:pt x="23297" y="275"/>
                </a:lnTo>
                <a:lnTo>
                  <a:pt x="26795" y="823"/>
                </a:lnTo>
                <a:lnTo>
                  <a:pt x="30224" y="1646"/>
                </a:lnTo>
                <a:lnTo>
                  <a:pt x="33539" y="2789"/>
                </a:lnTo>
                <a:lnTo>
                  <a:pt x="36740" y="4207"/>
                </a:lnTo>
                <a:lnTo>
                  <a:pt x="39803" y="5944"/>
                </a:lnTo>
                <a:lnTo>
                  <a:pt x="42684" y="7979"/>
                </a:lnTo>
                <a:lnTo>
                  <a:pt x="45404" y="10334"/>
                </a:lnTo>
                <a:lnTo>
                  <a:pt x="47919" y="13031"/>
                </a:lnTo>
                <a:lnTo>
                  <a:pt x="50182" y="16049"/>
                </a:lnTo>
                <a:lnTo>
                  <a:pt x="51234" y="17695"/>
                </a:lnTo>
                <a:lnTo>
                  <a:pt x="52057" y="19158"/>
                </a:lnTo>
                <a:lnTo>
                  <a:pt x="53429" y="22108"/>
                </a:lnTo>
                <a:lnTo>
                  <a:pt x="54458" y="25080"/>
                </a:lnTo>
                <a:lnTo>
                  <a:pt x="55166" y="28074"/>
                </a:lnTo>
                <a:lnTo>
                  <a:pt x="55601" y="31115"/>
                </a:lnTo>
                <a:lnTo>
                  <a:pt x="55806" y="34178"/>
                </a:lnTo>
                <a:lnTo>
                  <a:pt x="55829" y="37242"/>
                </a:lnTo>
                <a:lnTo>
                  <a:pt x="55692" y="40351"/>
                </a:lnTo>
                <a:lnTo>
                  <a:pt x="54961" y="48147"/>
                </a:lnTo>
                <a:lnTo>
                  <a:pt x="54160" y="55989"/>
                </a:lnTo>
                <a:lnTo>
                  <a:pt x="53978" y="59121"/>
                </a:lnTo>
                <a:lnTo>
                  <a:pt x="53909" y="62253"/>
                </a:lnTo>
                <a:lnTo>
                  <a:pt x="54000" y="65385"/>
                </a:lnTo>
                <a:lnTo>
                  <a:pt x="54138" y="66939"/>
                </a:lnTo>
                <a:lnTo>
                  <a:pt x="54298" y="68357"/>
                </a:lnTo>
                <a:lnTo>
                  <a:pt x="54778" y="71146"/>
                </a:lnTo>
                <a:lnTo>
                  <a:pt x="55441" y="73889"/>
                </a:lnTo>
                <a:lnTo>
                  <a:pt x="56287" y="76610"/>
                </a:lnTo>
                <a:lnTo>
                  <a:pt x="57315" y="79285"/>
                </a:lnTo>
                <a:lnTo>
                  <a:pt x="58504" y="81868"/>
                </a:lnTo>
                <a:lnTo>
                  <a:pt x="59853" y="84406"/>
                </a:lnTo>
                <a:lnTo>
                  <a:pt x="61339" y="86852"/>
                </a:lnTo>
                <a:lnTo>
                  <a:pt x="62985" y="89207"/>
                </a:lnTo>
                <a:lnTo>
                  <a:pt x="64745" y="91470"/>
                </a:lnTo>
                <a:lnTo>
                  <a:pt x="66643" y="93642"/>
                </a:lnTo>
                <a:lnTo>
                  <a:pt x="68655" y="95677"/>
                </a:lnTo>
                <a:lnTo>
                  <a:pt x="70781" y="97597"/>
                </a:lnTo>
                <a:lnTo>
                  <a:pt x="72999" y="99380"/>
                </a:lnTo>
                <a:lnTo>
                  <a:pt x="75308" y="101003"/>
                </a:lnTo>
                <a:lnTo>
                  <a:pt x="77708" y="102489"/>
                </a:lnTo>
                <a:lnTo>
                  <a:pt x="78943" y="103175"/>
                </a:lnTo>
                <a:lnTo>
                  <a:pt x="80269" y="103861"/>
                </a:lnTo>
                <a:lnTo>
                  <a:pt x="82875" y="105073"/>
                </a:lnTo>
                <a:lnTo>
                  <a:pt x="85458" y="106079"/>
                </a:lnTo>
                <a:lnTo>
                  <a:pt x="88042" y="106902"/>
                </a:lnTo>
                <a:lnTo>
                  <a:pt x="90602" y="107542"/>
                </a:lnTo>
                <a:lnTo>
                  <a:pt x="93140" y="107999"/>
                </a:lnTo>
                <a:lnTo>
                  <a:pt x="95677" y="108319"/>
                </a:lnTo>
                <a:lnTo>
                  <a:pt x="98169" y="108479"/>
                </a:lnTo>
                <a:lnTo>
                  <a:pt x="100684" y="108479"/>
                </a:lnTo>
                <a:lnTo>
                  <a:pt x="103176" y="108365"/>
                </a:lnTo>
                <a:lnTo>
                  <a:pt x="105645" y="108113"/>
                </a:lnTo>
                <a:lnTo>
                  <a:pt x="108114" y="107770"/>
                </a:lnTo>
                <a:lnTo>
                  <a:pt x="111772" y="107016"/>
                </a:lnTo>
                <a:lnTo>
                  <a:pt x="116665" y="105713"/>
                </a:lnTo>
                <a:lnTo>
                  <a:pt x="121511" y="104067"/>
                </a:lnTo>
                <a:lnTo>
                  <a:pt x="126335" y="102192"/>
                </a:lnTo>
                <a:lnTo>
                  <a:pt x="133560" y="99083"/>
                </a:lnTo>
                <a:lnTo>
                  <a:pt x="143184" y="94739"/>
                </a:lnTo>
                <a:lnTo>
                  <a:pt x="150432" y="91653"/>
                </a:lnTo>
                <a:lnTo>
                  <a:pt x="155301" y="89801"/>
                </a:lnTo>
                <a:lnTo>
                  <a:pt x="157747" y="88978"/>
                </a:lnTo>
                <a:lnTo>
                  <a:pt x="159599" y="88407"/>
                </a:lnTo>
                <a:lnTo>
                  <a:pt x="163371" y="87355"/>
                </a:lnTo>
                <a:lnTo>
                  <a:pt x="167212" y="86509"/>
                </a:lnTo>
                <a:lnTo>
                  <a:pt x="171076" y="85869"/>
                </a:lnTo>
                <a:lnTo>
                  <a:pt x="174962" y="85389"/>
                </a:lnTo>
                <a:lnTo>
                  <a:pt x="178872" y="85114"/>
                </a:lnTo>
                <a:lnTo>
                  <a:pt x="182781" y="85023"/>
                </a:lnTo>
                <a:lnTo>
                  <a:pt x="186713" y="85137"/>
                </a:lnTo>
                <a:lnTo>
                  <a:pt x="190600" y="85457"/>
                </a:lnTo>
                <a:lnTo>
                  <a:pt x="194463" y="85983"/>
                </a:lnTo>
                <a:lnTo>
                  <a:pt x="198281" y="86715"/>
                </a:lnTo>
                <a:lnTo>
                  <a:pt x="202054" y="87629"/>
                </a:lnTo>
                <a:lnTo>
                  <a:pt x="205757" y="88795"/>
                </a:lnTo>
                <a:lnTo>
                  <a:pt x="209415" y="90144"/>
                </a:lnTo>
                <a:lnTo>
                  <a:pt x="212959" y="91721"/>
                </a:lnTo>
                <a:lnTo>
                  <a:pt x="216411" y="93505"/>
                </a:lnTo>
                <a:lnTo>
                  <a:pt x="218080" y="94511"/>
                </a:lnTo>
                <a:lnTo>
                  <a:pt x="219749" y="95539"/>
                </a:lnTo>
                <a:lnTo>
                  <a:pt x="222949" y="97780"/>
                </a:lnTo>
                <a:lnTo>
                  <a:pt x="225990" y="100249"/>
                </a:lnTo>
                <a:lnTo>
                  <a:pt x="228871" y="102901"/>
                </a:lnTo>
                <a:lnTo>
                  <a:pt x="231591" y="105736"/>
                </a:lnTo>
                <a:lnTo>
                  <a:pt x="234083" y="108753"/>
                </a:lnTo>
                <a:lnTo>
                  <a:pt x="236392" y="111908"/>
                </a:lnTo>
                <a:lnTo>
                  <a:pt x="238495" y="115223"/>
                </a:lnTo>
                <a:lnTo>
                  <a:pt x="240347" y="118653"/>
                </a:lnTo>
                <a:lnTo>
                  <a:pt x="241993" y="122196"/>
                </a:lnTo>
                <a:lnTo>
                  <a:pt x="243365" y="125831"/>
                </a:lnTo>
                <a:lnTo>
                  <a:pt x="244485" y="129535"/>
                </a:lnTo>
                <a:lnTo>
                  <a:pt x="245308" y="133307"/>
                </a:lnTo>
                <a:lnTo>
                  <a:pt x="245880" y="137148"/>
                </a:lnTo>
                <a:lnTo>
                  <a:pt x="246131" y="141011"/>
                </a:lnTo>
                <a:lnTo>
                  <a:pt x="246085" y="144898"/>
                </a:lnTo>
                <a:lnTo>
                  <a:pt x="245925" y="146841"/>
                </a:lnTo>
              </a:path>
            </a:pathLst>
          </a:custGeom>
          <a:noFill/>
          <a:ln w="28575" cap="flat" cmpd="sng">
            <a:solidFill>
              <a:schemeClr val="lt2"/>
            </a:solidFill>
            <a:prstDash val="solid"/>
            <a:miter lim="228618"/>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160119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60000" y="720000"/>
            <a:ext cx="10272000" cy="7636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Signika"/>
              <a:buNone/>
              <a:defRPr sz="2800" b="1">
                <a:solidFill>
                  <a:schemeClr val="dk2"/>
                </a:solidFill>
                <a:latin typeface="Signika"/>
                <a:ea typeface="Signika"/>
                <a:cs typeface="Signika"/>
                <a:sym typeface="Signika"/>
              </a:defRPr>
            </a:lvl1pPr>
            <a:lvl2pPr lvl="1">
              <a:spcBef>
                <a:spcPts val="0"/>
              </a:spcBef>
              <a:spcAft>
                <a:spcPts val="0"/>
              </a:spcAft>
              <a:buClr>
                <a:schemeClr val="dk2"/>
              </a:buClr>
              <a:buSzPts val="2800"/>
              <a:buFont typeface="Signika"/>
              <a:buNone/>
              <a:defRPr sz="2800">
                <a:solidFill>
                  <a:schemeClr val="dk2"/>
                </a:solidFill>
                <a:latin typeface="Signika"/>
                <a:ea typeface="Signika"/>
                <a:cs typeface="Signika"/>
                <a:sym typeface="Signika"/>
              </a:defRPr>
            </a:lvl2pPr>
            <a:lvl3pPr lvl="2">
              <a:spcBef>
                <a:spcPts val="0"/>
              </a:spcBef>
              <a:spcAft>
                <a:spcPts val="0"/>
              </a:spcAft>
              <a:buClr>
                <a:schemeClr val="dk2"/>
              </a:buClr>
              <a:buSzPts val="2800"/>
              <a:buFont typeface="Signika"/>
              <a:buNone/>
              <a:defRPr sz="2800">
                <a:solidFill>
                  <a:schemeClr val="dk2"/>
                </a:solidFill>
                <a:latin typeface="Signika"/>
                <a:ea typeface="Signika"/>
                <a:cs typeface="Signika"/>
                <a:sym typeface="Signika"/>
              </a:defRPr>
            </a:lvl3pPr>
            <a:lvl4pPr lvl="3">
              <a:spcBef>
                <a:spcPts val="0"/>
              </a:spcBef>
              <a:spcAft>
                <a:spcPts val="0"/>
              </a:spcAft>
              <a:buClr>
                <a:schemeClr val="dk2"/>
              </a:buClr>
              <a:buSzPts val="2800"/>
              <a:buFont typeface="Signika"/>
              <a:buNone/>
              <a:defRPr sz="2800">
                <a:solidFill>
                  <a:schemeClr val="dk2"/>
                </a:solidFill>
                <a:latin typeface="Signika"/>
                <a:ea typeface="Signika"/>
                <a:cs typeface="Signika"/>
                <a:sym typeface="Signika"/>
              </a:defRPr>
            </a:lvl4pPr>
            <a:lvl5pPr lvl="4">
              <a:spcBef>
                <a:spcPts val="0"/>
              </a:spcBef>
              <a:spcAft>
                <a:spcPts val="0"/>
              </a:spcAft>
              <a:buClr>
                <a:schemeClr val="dk2"/>
              </a:buClr>
              <a:buSzPts val="2800"/>
              <a:buFont typeface="Signika"/>
              <a:buNone/>
              <a:defRPr sz="2800">
                <a:solidFill>
                  <a:schemeClr val="dk2"/>
                </a:solidFill>
                <a:latin typeface="Signika"/>
                <a:ea typeface="Signika"/>
                <a:cs typeface="Signika"/>
                <a:sym typeface="Signika"/>
              </a:defRPr>
            </a:lvl5pPr>
            <a:lvl6pPr lvl="5">
              <a:spcBef>
                <a:spcPts val="0"/>
              </a:spcBef>
              <a:spcAft>
                <a:spcPts val="0"/>
              </a:spcAft>
              <a:buClr>
                <a:schemeClr val="dk2"/>
              </a:buClr>
              <a:buSzPts val="2800"/>
              <a:buFont typeface="Signika"/>
              <a:buNone/>
              <a:defRPr sz="2800">
                <a:solidFill>
                  <a:schemeClr val="dk2"/>
                </a:solidFill>
                <a:latin typeface="Signika"/>
                <a:ea typeface="Signika"/>
                <a:cs typeface="Signika"/>
                <a:sym typeface="Signika"/>
              </a:defRPr>
            </a:lvl6pPr>
            <a:lvl7pPr lvl="6">
              <a:spcBef>
                <a:spcPts val="0"/>
              </a:spcBef>
              <a:spcAft>
                <a:spcPts val="0"/>
              </a:spcAft>
              <a:buClr>
                <a:schemeClr val="dk2"/>
              </a:buClr>
              <a:buSzPts val="2800"/>
              <a:buFont typeface="Signika"/>
              <a:buNone/>
              <a:defRPr sz="2800">
                <a:solidFill>
                  <a:schemeClr val="dk2"/>
                </a:solidFill>
                <a:latin typeface="Signika"/>
                <a:ea typeface="Signika"/>
                <a:cs typeface="Signika"/>
                <a:sym typeface="Signika"/>
              </a:defRPr>
            </a:lvl7pPr>
            <a:lvl8pPr lvl="7">
              <a:spcBef>
                <a:spcPts val="0"/>
              </a:spcBef>
              <a:spcAft>
                <a:spcPts val="0"/>
              </a:spcAft>
              <a:buClr>
                <a:schemeClr val="dk2"/>
              </a:buClr>
              <a:buSzPts val="2800"/>
              <a:buFont typeface="Signika"/>
              <a:buNone/>
              <a:defRPr sz="2800">
                <a:solidFill>
                  <a:schemeClr val="dk2"/>
                </a:solidFill>
                <a:latin typeface="Signika"/>
                <a:ea typeface="Signika"/>
                <a:cs typeface="Signika"/>
                <a:sym typeface="Signika"/>
              </a:defRPr>
            </a:lvl8pPr>
            <a:lvl9pPr lvl="8">
              <a:spcBef>
                <a:spcPts val="0"/>
              </a:spcBef>
              <a:spcAft>
                <a:spcPts val="0"/>
              </a:spcAft>
              <a:buClr>
                <a:schemeClr val="dk2"/>
              </a:buClr>
              <a:buSzPts val="2800"/>
              <a:buFont typeface="Signika"/>
              <a:buNone/>
              <a:defRPr sz="2800">
                <a:solidFill>
                  <a:schemeClr val="dk2"/>
                </a:solidFill>
                <a:latin typeface="Signika"/>
                <a:ea typeface="Signika"/>
                <a:cs typeface="Signika"/>
                <a:sym typeface="Signika"/>
              </a:defRPr>
            </a:lvl9pPr>
          </a:lstStyle>
          <a:p>
            <a:endParaRPr/>
          </a:p>
        </p:txBody>
      </p:sp>
      <p:sp>
        <p:nvSpPr>
          <p:cNvPr id="7" name="Google Shape;7;p1"/>
          <p:cNvSpPr txBox="1">
            <a:spLocks noGrp="1"/>
          </p:cNvSpPr>
          <p:nvPr>
            <p:ph type="body" idx="1"/>
          </p:nvPr>
        </p:nvSpPr>
        <p:spPr>
          <a:xfrm>
            <a:off x="960000" y="1663267"/>
            <a:ext cx="10272000" cy="4555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marL="914400" lvl="1"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extLst>
      <p:ext uri="{BB962C8B-B14F-4D97-AF65-F5344CB8AC3E}">
        <p14:creationId xmlns:p14="http://schemas.microsoft.com/office/powerpoint/2010/main" val="2435075683"/>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66" r:id="rId5"/>
    <p:sldLayoutId id="2147483668" r:id="rId6"/>
    <p:sldLayoutId id="2147483669" r:id="rId7"/>
    <p:sldLayoutId id="2147483670"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3" r:id="rId18"/>
    <p:sldLayoutId id="2147483684" r:id="rId19"/>
    <p:sldLayoutId id="2147483685" r:id="rId20"/>
    <p:sldLayoutId id="2147483686" r:id="rId21"/>
    <p:sldLayoutId id="2147483687"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grpSp>
        <p:nvGrpSpPr>
          <p:cNvPr id="290" name="Google Shape;290;p33"/>
          <p:cNvGrpSpPr/>
          <p:nvPr/>
        </p:nvGrpSpPr>
        <p:grpSpPr>
          <a:xfrm>
            <a:off x="11725734" y="4561567"/>
            <a:ext cx="241145" cy="240164"/>
            <a:chOff x="5944500" y="324350"/>
            <a:chExt cx="180859" cy="180123"/>
          </a:xfrm>
        </p:grpSpPr>
        <p:sp>
          <p:nvSpPr>
            <p:cNvPr id="291" name="Google Shape;291;p33"/>
            <p:cNvSpPr/>
            <p:nvPr/>
          </p:nvSpPr>
          <p:spPr>
            <a:xfrm>
              <a:off x="6029266" y="324350"/>
              <a:ext cx="10242" cy="58824"/>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2" name="Google Shape;292;p33"/>
            <p:cNvSpPr/>
            <p:nvPr/>
          </p:nvSpPr>
          <p:spPr>
            <a:xfrm>
              <a:off x="6029266" y="446001"/>
              <a:ext cx="10242" cy="58472"/>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3" name="Google Shape;293;p33"/>
            <p:cNvSpPr/>
            <p:nvPr/>
          </p:nvSpPr>
          <p:spPr>
            <a:xfrm>
              <a:off x="6066519" y="409467"/>
              <a:ext cx="58840" cy="10259"/>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4" name="Google Shape;294;p33"/>
            <p:cNvSpPr/>
            <p:nvPr/>
          </p:nvSpPr>
          <p:spPr>
            <a:xfrm>
              <a:off x="5944500" y="409467"/>
              <a:ext cx="58840" cy="10259"/>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295" name="Google Shape;295;p33"/>
          <p:cNvGrpSpPr/>
          <p:nvPr/>
        </p:nvGrpSpPr>
        <p:grpSpPr>
          <a:xfrm>
            <a:off x="11416234" y="791234"/>
            <a:ext cx="241145" cy="240164"/>
            <a:chOff x="6034925" y="548950"/>
            <a:chExt cx="180859" cy="180123"/>
          </a:xfrm>
        </p:grpSpPr>
        <p:sp>
          <p:nvSpPr>
            <p:cNvPr id="296" name="Google Shape;296;p33"/>
            <p:cNvSpPr/>
            <p:nvPr/>
          </p:nvSpPr>
          <p:spPr>
            <a:xfrm>
              <a:off x="6119691" y="548950"/>
              <a:ext cx="10242" cy="58824"/>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7" name="Google Shape;297;p33"/>
            <p:cNvSpPr/>
            <p:nvPr/>
          </p:nvSpPr>
          <p:spPr>
            <a:xfrm>
              <a:off x="6119691" y="670601"/>
              <a:ext cx="10242" cy="58472"/>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8" name="Google Shape;298;p33"/>
            <p:cNvSpPr/>
            <p:nvPr/>
          </p:nvSpPr>
          <p:spPr>
            <a:xfrm>
              <a:off x="6156944" y="634067"/>
              <a:ext cx="58840" cy="10259"/>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9" name="Google Shape;299;p33"/>
            <p:cNvSpPr/>
            <p:nvPr/>
          </p:nvSpPr>
          <p:spPr>
            <a:xfrm>
              <a:off x="6034925" y="634067"/>
              <a:ext cx="58840" cy="10259"/>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300" name="Google Shape;300;p33"/>
          <p:cNvSpPr/>
          <p:nvPr/>
        </p:nvSpPr>
        <p:spPr>
          <a:xfrm>
            <a:off x="5964533" y="2268867"/>
            <a:ext cx="222467" cy="135300"/>
          </a:xfrm>
          <a:custGeom>
            <a:avLst/>
            <a:gdLst/>
            <a:ahLst/>
            <a:cxnLst/>
            <a:rect l="l" t="t" r="r" b="b"/>
            <a:pathLst>
              <a:path w="6674" h="4059" extrusionOk="0">
                <a:moveTo>
                  <a:pt x="1711" y="1"/>
                </a:moveTo>
                <a:lnTo>
                  <a:pt x="1040" y="403"/>
                </a:lnTo>
                <a:lnTo>
                  <a:pt x="303" y="1308"/>
                </a:lnTo>
                <a:lnTo>
                  <a:pt x="34" y="2013"/>
                </a:lnTo>
                <a:lnTo>
                  <a:pt x="1" y="2415"/>
                </a:lnTo>
                <a:lnTo>
                  <a:pt x="34" y="2750"/>
                </a:lnTo>
                <a:lnTo>
                  <a:pt x="269" y="3354"/>
                </a:lnTo>
                <a:lnTo>
                  <a:pt x="739" y="3823"/>
                </a:lnTo>
                <a:lnTo>
                  <a:pt x="1342" y="4058"/>
                </a:lnTo>
                <a:lnTo>
                  <a:pt x="1677" y="4058"/>
                </a:lnTo>
                <a:lnTo>
                  <a:pt x="1946" y="4025"/>
                </a:lnTo>
                <a:lnTo>
                  <a:pt x="2449" y="3857"/>
                </a:lnTo>
                <a:lnTo>
                  <a:pt x="2818" y="3488"/>
                </a:lnTo>
                <a:lnTo>
                  <a:pt x="3052" y="3019"/>
                </a:lnTo>
                <a:lnTo>
                  <a:pt x="3086" y="2750"/>
                </a:lnTo>
                <a:lnTo>
                  <a:pt x="3052" y="2516"/>
                </a:lnTo>
                <a:lnTo>
                  <a:pt x="2918" y="2147"/>
                </a:lnTo>
                <a:lnTo>
                  <a:pt x="2616" y="1845"/>
                </a:lnTo>
                <a:lnTo>
                  <a:pt x="2248" y="1677"/>
                </a:lnTo>
                <a:lnTo>
                  <a:pt x="2013" y="1644"/>
                </a:lnTo>
                <a:lnTo>
                  <a:pt x="1610" y="1677"/>
                </a:lnTo>
                <a:lnTo>
                  <a:pt x="1040" y="2180"/>
                </a:lnTo>
                <a:lnTo>
                  <a:pt x="973" y="2583"/>
                </a:lnTo>
                <a:lnTo>
                  <a:pt x="1007" y="2851"/>
                </a:lnTo>
                <a:lnTo>
                  <a:pt x="1275" y="3220"/>
                </a:lnTo>
                <a:lnTo>
                  <a:pt x="1476" y="3320"/>
                </a:lnTo>
                <a:lnTo>
                  <a:pt x="1644" y="3354"/>
                </a:lnTo>
                <a:lnTo>
                  <a:pt x="1677" y="3488"/>
                </a:lnTo>
                <a:lnTo>
                  <a:pt x="1644" y="3656"/>
                </a:lnTo>
                <a:lnTo>
                  <a:pt x="1476" y="3689"/>
                </a:lnTo>
                <a:lnTo>
                  <a:pt x="1242" y="3656"/>
                </a:lnTo>
                <a:lnTo>
                  <a:pt x="806" y="3455"/>
                </a:lnTo>
                <a:lnTo>
                  <a:pt x="504" y="3119"/>
                </a:lnTo>
                <a:lnTo>
                  <a:pt x="336" y="2650"/>
                </a:lnTo>
                <a:lnTo>
                  <a:pt x="336" y="2415"/>
                </a:lnTo>
                <a:lnTo>
                  <a:pt x="370" y="2080"/>
                </a:lnTo>
                <a:lnTo>
                  <a:pt x="604" y="1443"/>
                </a:lnTo>
                <a:lnTo>
                  <a:pt x="1309" y="671"/>
                </a:lnTo>
                <a:lnTo>
                  <a:pt x="1879" y="269"/>
                </a:lnTo>
                <a:lnTo>
                  <a:pt x="1711" y="1"/>
                </a:lnTo>
                <a:close/>
                <a:moveTo>
                  <a:pt x="5299" y="1"/>
                </a:moveTo>
                <a:lnTo>
                  <a:pt x="4628" y="403"/>
                </a:lnTo>
                <a:lnTo>
                  <a:pt x="3891" y="1308"/>
                </a:lnTo>
                <a:lnTo>
                  <a:pt x="3622" y="2013"/>
                </a:lnTo>
                <a:lnTo>
                  <a:pt x="3622" y="2415"/>
                </a:lnTo>
                <a:lnTo>
                  <a:pt x="3622" y="2750"/>
                </a:lnTo>
                <a:lnTo>
                  <a:pt x="3857" y="3354"/>
                </a:lnTo>
                <a:lnTo>
                  <a:pt x="4327" y="3823"/>
                </a:lnTo>
                <a:lnTo>
                  <a:pt x="4930" y="4058"/>
                </a:lnTo>
                <a:lnTo>
                  <a:pt x="5299" y="4058"/>
                </a:lnTo>
                <a:lnTo>
                  <a:pt x="5567" y="4025"/>
                </a:lnTo>
                <a:lnTo>
                  <a:pt x="6070" y="3857"/>
                </a:lnTo>
                <a:lnTo>
                  <a:pt x="6439" y="3488"/>
                </a:lnTo>
                <a:lnTo>
                  <a:pt x="6640" y="3019"/>
                </a:lnTo>
                <a:lnTo>
                  <a:pt x="6674" y="2750"/>
                </a:lnTo>
                <a:lnTo>
                  <a:pt x="6674" y="2516"/>
                </a:lnTo>
                <a:lnTo>
                  <a:pt x="6506" y="2147"/>
                </a:lnTo>
                <a:lnTo>
                  <a:pt x="6204" y="1845"/>
                </a:lnTo>
                <a:lnTo>
                  <a:pt x="5836" y="1677"/>
                </a:lnTo>
                <a:lnTo>
                  <a:pt x="5634" y="1644"/>
                </a:lnTo>
                <a:lnTo>
                  <a:pt x="5400" y="1644"/>
                </a:lnTo>
                <a:lnTo>
                  <a:pt x="5064" y="1778"/>
                </a:lnTo>
                <a:lnTo>
                  <a:pt x="4763" y="2046"/>
                </a:lnTo>
                <a:lnTo>
                  <a:pt x="4595" y="2381"/>
                </a:lnTo>
                <a:lnTo>
                  <a:pt x="4595" y="2583"/>
                </a:lnTo>
                <a:lnTo>
                  <a:pt x="4595" y="2851"/>
                </a:lnTo>
                <a:lnTo>
                  <a:pt x="4863" y="3220"/>
                </a:lnTo>
                <a:lnTo>
                  <a:pt x="5098" y="3320"/>
                </a:lnTo>
                <a:lnTo>
                  <a:pt x="5232" y="3354"/>
                </a:lnTo>
                <a:lnTo>
                  <a:pt x="5266" y="3488"/>
                </a:lnTo>
                <a:lnTo>
                  <a:pt x="5232" y="3656"/>
                </a:lnTo>
                <a:lnTo>
                  <a:pt x="5064" y="3689"/>
                </a:lnTo>
                <a:lnTo>
                  <a:pt x="4830" y="3656"/>
                </a:lnTo>
                <a:lnTo>
                  <a:pt x="4394" y="3455"/>
                </a:lnTo>
                <a:lnTo>
                  <a:pt x="4092" y="3119"/>
                </a:lnTo>
                <a:lnTo>
                  <a:pt x="3958" y="2650"/>
                </a:lnTo>
                <a:lnTo>
                  <a:pt x="3958" y="2415"/>
                </a:lnTo>
                <a:lnTo>
                  <a:pt x="3958" y="2080"/>
                </a:lnTo>
                <a:lnTo>
                  <a:pt x="4226" y="1443"/>
                </a:lnTo>
                <a:lnTo>
                  <a:pt x="4897" y="671"/>
                </a:lnTo>
                <a:lnTo>
                  <a:pt x="5500" y="269"/>
                </a:lnTo>
                <a:lnTo>
                  <a:pt x="5299" y="1"/>
                </a:lnTo>
                <a:close/>
              </a:path>
            </a:pathLst>
          </a:custGeom>
          <a:solidFill>
            <a:srgbClr val="6EDBF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nvGrpSpPr>
          <p:cNvPr id="301" name="Google Shape;301;p33"/>
          <p:cNvGrpSpPr/>
          <p:nvPr/>
        </p:nvGrpSpPr>
        <p:grpSpPr>
          <a:xfrm>
            <a:off x="5922434" y="2129767"/>
            <a:ext cx="360233" cy="358767"/>
            <a:chOff x="6214675" y="650238"/>
            <a:chExt cx="270175" cy="269075"/>
          </a:xfrm>
        </p:grpSpPr>
        <p:sp>
          <p:nvSpPr>
            <p:cNvPr id="302" name="Google Shape;302;p33"/>
            <p:cNvSpPr/>
            <p:nvPr/>
          </p:nvSpPr>
          <p:spPr>
            <a:xfrm>
              <a:off x="6341300" y="650238"/>
              <a:ext cx="15300" cy="87875"/>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3" name="Google Shape;303;p33"/>
            <p:cNvSpPr/>
            <p:nvPr/>
          </p:nvSpPr>
          <p:spPr>
            <a:xfrm>
              <a:off x="6341300" y="831963"/>
              <a:ext cx="15300" cy="87350"/>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 name="Google Shape;304;p33"/>
            <p:cNvSpPr/>
            <p:nvPr/>
          </p:nvSpPr>
          <p:spPr>
            <a:xfrm>
              <a:off x="6396950" y="777388"/>
              <a:ext cx="87900" cy="15325"/>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 name="Google Shape;305;p33"/>
            <p:cNvSpPr/>
            <p:nvPr/>
          </p:nvSpPr>
          <p:spPr>
            <a:xfrm>
              <a:off x="6214675" y="777388"/>
              <a:ext cx="87900" cy="15325"/>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306" name="Google Shape;306;p33"/>
          <p:cNvGrpSpPr/>
          <p:nvPr/>
        </p:nvGrpSpPr>
        <p:grpSpPr>
          <a:xfrm>
            <a:off x="8355785" y="746501"/>
            <a:ext cx="360233" cy="358767"/>
            <a:chOff x="5944500" y="324350"/>
            <a:chExt cx="270175" cy="269075"/>
          </a:xfrm>
        </p:grpSpPr>
        <p:sp>
          <p:nvSpPr>
            <p:cNvPr id="307" name="Google Shape;307;p33"/>
            <p:cNvSpPr/>
            <p:nvPr/>
          </p:nvSpPr>
          <p:spPr>
            <a:xfrm>
              <a:off x="6071125" y="324350"/>
              <a:ext cx="15300" cy="87875"/>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8" name="Google Shape;308;p33"/>
            <p:cNvSpPr/>
            <p:nvPr/>
          </p:nvSpPr>
          <p:spPr>
            <a:xfrm>
              <a:off x="6071125" y="506075"/>
              <a:ext cx="15300" cy="87350"/>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9" name="Google Shape;309;p33"/>
            <p:cNvSpPr/>
            <p:nvPr/>
          </p:nvSpPr>
          <p:spPr>
            <a:xfrm>
              <a:off x="6126775" y="451500"/>
              <a:ext cx="87900" cy="15325"/>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0" name="Google Shape;310;p33"/>
            <p:cNvSpPr/>
            <p:nvPr/>
          </p:nvSpPr>
          <p:spPr>
            <a:xfrm>
              <a:off x="5944500" y="451500"/>
              <a:ext cx="87900" cy="15325"/>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311" name="Google Shape;311;p33"/>
          <p:cNvGrpSpPr/>
          <p:nvPr/>
        </p:nvGrpSpPr>
        <p:grpSpPr>
          <a:xfrm>
            <a:off x="1254918" y="540618"/>
            <a:ext cx="360233" cy="358767"/>
            <a:chOff x="5944500" y="324350"/>
            <a:chExt cx="270175" cy="269075"/>
          </a:xfrm>
        </p:grpSpPr>
        <p:sp>
          <p:nvSpPr>
            <p:cNvPr id="312" name="Google Shape;312;p33"/>
            <p:cNvSpPr/>
            <p:nvPr/>
          </p:nvSpPr>
          <p:spPr>
            <a:xfrm>
              <a:off x="6071125" y="324350"/>
              <a:ext cx="15300" cy="87875"/>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3" name="Google Shape;313;p33"/>
            <p:cNvSpPr/>
            <p:nvPr/>
          </p:nvSpPr>
          <p:spPr>
            <a:xfrm>
              <a:off x="6071125" y="506075"/>
              <a:ext cx="15300" cy="87350"/>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4" name="Google Shape;314;p33"/>
            <p:cNvSpPr/>
            <p:nvPr/>
          </p:nvSpPr>
          <p:spPr>
            <a:xfrm>
              <a:off x="6126775" y="451500"/>
              <a:ext cx="87900" cy="15325"/>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5" name="Google Shape;315;p33"/>
            <p:cNvSpPr/>
            <p:nvPr/>
          </p:nvSpPr>
          <p:spPr>
            <a:xfrm>
              <a:off x="5944500" y="451500"/>
              <a:ext cx="87900" cy="15325"/>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316" name="Google Shape;316;p33"/>
          <p:cNvGrpSpPr/>
          <p:nvPr/>
        </p:nvGrpSpPr>
        <p:grpSpPr>
          <a:xfrm>
            <a:off x="2086501" y="6433334"/>
            <a:ext cx="241145" cy="240164"/>
            <a:chOff x="6034925" y="548950"/>
            <a:chExt cx="180859" cy="180123"/>
          </a:xfrm>
        </p:grpSpPr>
        <p:sp>
          <p:nvSpPr>
            <p:cNvPr id="317" name="Google Shape;317;p33"/>
            <p:cNvSpPr/>
            <p:nvPr/>
          </p:nvSpPr>
          <p:spPr>
            <a:xfrm>
              <a:off x="6119691" y="548950"/>
              <a:ext cx="10242" cy="58824"/>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8" name="Google Shape;318;p33"/>
            <p:cNvSpPr/>
            <p:nvPr/>
          </p:nvSpPr>
          <p:spPr>
            <a:xfrm>
              <a:off x="6119691" y="670601"/>
              <a:ext cx="10242" cy="58472"/>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9" name="Google Shape;319;p33"/>
            <p:cNvSpPr/>
            <p:nvPr/>
          </p:nvSpPr>
          <p:spPr>
            <a:xfrm>
              <a:off x="6156944" y="634067"/>
              <a:ext cx="58840" cy="10259"/>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0" name="Google Shape;320;p33"/>
            <p:cNvSpPr/>
            <p:nvPr/>
          </p:nvSpPr>
          <p:spPr>
            <a:xfrm>
              <a:off x="6034925" y="634067"/>
              <a:ext cx="58840" cy="10259"/>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321" name="Google Shape;321;p33"/>
          <p:cNvGrpSpPr/>
          <p:nvPr/>
        </p:nvGrpSpPr>
        <p:grpSpPr>
          <a:xfrm>
            <a:off x="2842668" y="5959834"/>
            <a:ext cx="360233" cy="358767"/>
            <a:chOff x="6214675" y="650238"/>
            <a:chExt cx="270175" cy="269075"/>
          </a:xfrm>
        </p:grpSpPr>
        <p:sp>
          <p:nvSpPr>
            <p:cNvPr id="322" name="Google Shape;322;p33"/>
            <p:cNvSpPr/>
            <p:nvPr/>
          </p:nvSpPr>
          <p:spPr>
            <a:xfrm>
              <a:off x="6341300" y="650238"/>
              <a:ext cx="15300" cy="87875"/>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3" name="Google Shape;323;p33"/>
            <p:cNvSpPr/>
            <p:nvPr/>
          </p:nvSpPr>
          <p:spPr>
            <a:xfrm>
              <a:off x="6341300" y="831963"/>
              <a:ext cx="15300" cy="87350"/>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4" name="Google Shape;324;p33"/>
            <p:cNvSpPr/>
            <p:nvPr/>
          </p:nvSpPr>
          <p:spPr>
            <a:xfrm>
              <a:off x="6396950" y="777388"/>
              <a:ext cx="87900" cy="15325"/>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5" name="Google Shape;325;p33"/>
            <p:cNvSpPr/>
            <p:nvPr/>
          </p:nvSpPr>
          <p:spPr>
            <a:xfrm>
              <a:off x="6214675" y="777388"/>
              <a:ext cx="87900" cy="15325"/>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326" name="Google Shape;326;p33"/>
          <p:cNvGrpSpPr/>
          <p:nvPr/>
        </p:nvGrpSpPr>
        <p:grpSpPr>
          <a:xfrm>
            <a:off x="3602668" y="232567"/>
            <a:ext cx="241145" cy="240164"/>
            <a:chOff x="6034925" y="548950"/>
            <a:chExt cx="180859" cy="180123"/>
          </a:xfrm>
        </p:grpSpPr>
        <p:sp>
          <p:nvSpPr>
            <p:cNvPr id="327" name="Google Shape;327;p33"/>
            <p:cNvSpPr/>
            <p:nvPr/>
          </p:nvSpPr>
          <p:spPr>
            <a:xfrm>
              <a:off x="6119691" y="548950"/>
              <a:ext cx="10242" cy="58824"/>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8" name="Google Shape;328;p33"/>
            <p:cNvSpPr/>
            <p:nvPr/>
          </p:nvSpPr>
          <p:spPr>
            <a:xfrm>
              <a:off x="6119691" y="670601"/>
              <a:ext cx="10242" cy="58472"/>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9" name="Google Shape;329;p33"/>
            <p:cNvSpPr/>
            <p:nvPr/>
          </p:nvSpPr>
          <p:spPr>
            <a:xfrm>
              <a:off x="6156944" y="634067"/>
              <a:ext cx="58840" cy="10259"/>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0" name="Google Shape;330;p33"/>
            <p:cNvSpPr/>
            <p:nvPr/>
          </p:nvSpPr>
          <p:spPr>
            <a:xfrm>
              <a:off x="6034925" y="634067"/>
              <a:ext cx="58840" cy="10259"/>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440" name="Google Shape;440;p33"/>
          <p:cNvGrpSpPr/>
          <p:nvPr/>
        </p:nvGrpSpPr>
        <p:grpSpPr>
          <a:xfrm>
            <a:off x="7858101" y="6257534"/>
            <a:ext cx="241145" cy="240164"/>
            <a:chOff x="6034925" y="548950"/>
            <a:chExt cx="180859" cy="180123"/>
          </a:xfrm>
        </p:grpSpPr>
        <p:sp>
          <p:nvSpPr>
            <p:cNvPr id="441" name="Google Shape;441;p33"/>
            <p:cNvSpPr/>
            <p:nvPr/>
          </p:nvSpPr>
          <p:spPr>
            <a:xfrm>
              <a:off x="6119691" y="548950"/>
              <a:ext cx="10242" cy="58824"/>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2" name="Google Shape;442;p33"/>
            <p:cNvSpPr/>
            <p:nvPr/>
          </p:nvSpPr>
          <p:spPr>
            <a:xfrm>
              <a:off x="6119691" y="670601"/>
              <a:ext cx="10242" cy="58472"/>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3" name="Google Shape;443;p33"/>
            <p:cNvSpPr/>
            <p:nvPr/>
          </p:nvSpPr>
          <p:spPr>
            <a:xfrm>
              <a:off x="6156944" y="634067"/>
              <a:ext cx="58840" cy="10259"/>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4" name="Google Shape;444;p33"/>
            <p:cNvSpPr/>
            <p:nvPr/>
          </p:nvSpPr>
          <p:spPr>
            <a:xfrm>
              <a:off x="6034925" y="634067"/>
              <a:ext cx="58840" cy="10259"/>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4" name="文本框 3">
            <a:extLst>
              <a:ext uri="{FF2B5EF4-FFF2-40B4-BE49-F238E27FC236}">
                <a16:creationId xmlns:a16="http://schemas.microsoft.com/office/drawing/2014/main" id="{9C977ADC-A393-E0EB-E0B9-5F1BEEBDD5E2}"/>
              </a:ext>
            </a:extLst>
          </p:cNvPr>
          <p:cNvSpPr txBox="1"/>
          <p:nvPr/>
        </p:nvSpPr>
        <p:spPr>
          <a:xfrm>
            <a:off x="2491580" y="1078763"/>
            <a:ext cx="7211220" cy="1446550"/>
          </a:xfrm>
          <a:prstGeom prst="rect">
            <a:avLst/>
          </a:prstGeom>
          <a:noFill/>
        </p:spPr>
        <p:txBody>
          <a:bodyPr wrap="square">
            <a:spAutoFit/>
          </a:bodyPr>
          <a:lstStyle/>
          <a:p>
            <a:pPr algn="ctr"/>
            <a:r>
              <a:rPr lang="en-GB" altLang="zh-CN" sz="4400" b="1" dirty="0">
                <a:effectLst/>
                <a:latin typeface="Times New Roman" panose="02020603050405020304" pitchFamily="18" charset="0"/>
                <a:ea typeface="PMingLiU" panose="02020500000000000000" pitchFamily="18" charset="-120"/>
              </a:rPr>
              <a:t>COMP490</a:t>
            </a:r>
            <a:r>
              <a:rPr lang="en-GB" altLang="zh-CN" sz="4400" b="1" dirty="0">
                <a:solidFill>
                  <a:srgbClr val="0000FF"/>
                </a:solidFill>
                <a:effectLst/>
                <a:latin typeface="Times New Roman" panose="02020603050405020304" pitchFamily="18" charset="0"/>
                <a:ea typeface="PMingLiU" panose="02020500000000000000" pitchFamily="18" charset="-120"/>
              </a:rPr>
              <a:t> </a:t>
            </a:r>
            <a:r>
              <a:rPr lang="en-GB" altLang="zh-CN" sz="4400" b="1" dirty="0">
                <a:effectLst/>
                <a:latin typeface="Times New Roman" panose="02020603050405020304" pitchFamily="18" charset="0"/>
                <a:ea typeface="PMingLiU" panose="02020500000000000000" pitchFamily="18" charset="-120"/>
              </a:rPr>
              <a:t>Final Year Project Final Presentation </a:t>
            </a:r>
            <a:endParaRPr lang="zh-CN" altLang="en-US" sz="4400" b="1" dirty="0"/>
          </a:p>
        </p:txBody>
      </p:sp>
      <p:sp>
        <p:nvSpPr>
          <p:cNvPr id="5" name="文本框 4">
            <a:extLst>
              <a:ext uri="{FF2B5EF4-FFF2-40B4-BE49-F238E27FC236}">
                <a16:creationId xmlns:a16="http://schemas.microsoft.com/office/drawing/2014/main" id="{4B4A6598-6224-CB6D-D79E-27D66FAB17DA}"/>
              </a:ext>
            </a:extLst>
          </p:cNvPr>
          <p:cNvSpPr txBox="1"/>
          <p:nvPr/>
        </p:nvSpPr>
        <p:spPr>
          <a:xfrm>
            <a:off x="3048595" y="4886101"/>
            <a:ext cx="6097190" cy="461665"/>
          </a:xfrm>
          <a:prstGeom prst="rect">
            <a:avLst/>
          </a:prstGeom>
          <a:noFill/>
        </p:spPr>
        <p:txBody>
          <a:bodyPr wrap="square">
            <a:spAutoFit/>
          </a:bodyPr>
          <a:lstStyle/>
          <a:p>
            <a:pPr algn="ctr"/>
            <a:r>
              <a:rPr lang="en-GB" altLang="zh-CN" sz="2400" dirty="0">
                <a:effectLst/>
                <a:latin typeface="Times New Roman" panose="02020603050405020304" pitchFamily="18" charset="0"/>
                <a:ea typeface="PMingLiU" panose="02020500000000000000" pitchFamily="18" charset="-120"/>
              </a:rPr>
              <a:t>Academic Year 2022/23</a:t>
            </a:r>
            <a:endParaRPr lang="zh-CN" altLang="en-US" sz="2400" dirty="0"/>
          </a:p>
        </p:txBody>
      </p:sp>
      <p:graphicFrame>
        <p:nvGraphicFramePr>
          <p:cNvPr id="7" name="表格 6">
            <a:extLst>
              <a:ext uri="{FF2B5EF4-FFF2-40B4-BE49-F238E27FC236}">
                <a16:creationId xmlns:a16="http://schemas.microsoft.com/office/drawing/2014/main" id="{3A846D9E-C013-6FED-41E6-E1FE8C12C6E1}"/>
              </a:ext>
            </a:extLst>
          </p:cNvPr>
          <p:cNvGraphicFramePr>
            <a:graphicFrameLocks noGrp="1"/>
          </p:cNvGraphicFramePr>
          <p:nvPr>
            <p:extLst>
              <p:ext uri="{D42A27DB-BD31-4B8C-83A1-F6EECF244321}">
                <p14:modId xmlns:p14="http://schemas.microsoft.com/office/powerpoint/2010/main" val="31101205"/>
              </p:ext>
            </p:extLst>
          </p:nvPr>
        </p:nvGraphicFramePr>
        <p:xfrm>
          <a:off x="8708498" y="4892099"/>
          <a:ext cx="6293218" cy="1836699"/>
        </p:xfrm>
        <a:graphic>
          <a:graphicData uri="http://schemas.openxmlformats.org/drawingml/2006/table">
            <a:tbl>
              <a:tblPr firstRow="1" firstCol="1" bandRow="1" bandCol="1"/>
              <a:tblGrid>
                <a:gridCol w="1915052">
                  <a:extLst>
                    <a:ext uri="{9D8B030D-6E8A-4147-A177-3AD203B41FA5}">
                      <a16:colId xmlns:a16="http://schemas.microsoft.com/office/drawing/2014/main" val="2135895676"/>
                    </a:ext>
                  </a:extLst>
                </a:gridCol>
                <a:gridCol w="4378166">
                  <a:extLst>
                    <a:ext uri="{9D8B030D-6E8A-4147-A177-3AD203B41FA5}">
                      <a16:colId xmlns:a16="http://schemas.microsoft.com/office/drawing/2014/main" val="2221006483"/>
                    </a:ext>
                  </a:extLst>
                </a:gridCol>
              </a:tblGrid>
              <a:tr h="385724">
                <a:tc>
                  <a:txBody>
                    <a:bodyPr/>
                    <a:lstStyle/>
                    <a:p>
                      <a:pPr>
                        <a:lnSpc>
                          <a:spcPct val="115000"/>
                        </a:lnSpc>
                      </a:pPr>
                      <a:r>
                        <a:rPr lang="en-GB" sz="1800" dirty="0">
                          <a:effectLst/>
                          <a:latin typeface="Times New Roman" panose="02020603050405020304" pitchFamily="18" charset="0"/>
                          <a:ea typeface="PMingLiU" panose="02020500000000000000" pitchFamily="18" charset="-120"/>
                          <a:cs typeface="Times New Roman" panose="02020603050405020304" pitchFamily="18" charset="0"/>
                        </a:rPr>
                        <a:t>Project  number:</a:t>
                      </a:r>
                      <a:endParaRPr lang="zh-CN" sz="1800" dirty="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tc>
                  <a:txBody>
                    <a:bodyPr/>
                    <a:lstStyle/>
                    <a:p>
                      <a:pPr>
                        <a:lnSpc>
                          <a:spcPct val="115000"/>
                        </a:lnSpc>
                      </a:pPr>
                      <a:r>
                        <a:rPr lang="en-GB" sz="1800" dirty="0">
                          <a:effectLst/>
                          <a:latin typeface="Times New Roman" panose="02020603050405020304" pitchFamily="18" charset="0"/>
                          <a:ea typeface="PMingLiU" panose="02020500000000000000" pitchFamily="18" charset="-120"/>
                          <a:cs typeface="Times New Roman" panose="02020603050405020304" pitchFamily="18" charset="0"/>
                        </a:rPr>
                        <a:t>21</a:t>
                      </a:r>
                      <a:endParaRPr lang="zh-CN" sz="1800" dirty="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3751981112"/>
                  </a:ext>
                </a:extLst>
              </a:tr>
              <a:tr h="286616">
                <a:tc>
                  <a:txBody>
                    <a:bodyPr/>
                    <a:lstStyle/>
                    <a:p>
                      <a:pPr>
                        <a:lnSpc>
                          <a:spcPct val="115000"/>
                        </a:lnSpc>
                      </a:pPr>
                      <a:r>
                        <a:rPr lang="en-GB" sz="1800" dirty="0">
                          <a:effectLst/>
                          <a:latin typeface="Times New Roman" panose="02020603050405020304" pitchFamily="18" charset="0"/>
                          <a:ea typeface="PMingLiU" panose="02020500000000000000" pitchFamily="18" charset="-120"/>
                          <a:cs typeface="Times New Roman" panose="02020603050405020304" pitchFamily="18" charset="0"/>
                        </a:rPr>
                        <a:t>Student ID:</a:t>
                      </a:r>
                      <a:endParaRPr lang="zh-CN" sz="1800" dirty="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tc>
                  <a:txBody>
                    <a:bodyPr/>
                    <a:lstStyle/>
                    <a:p>
                      <a:pPr>
                        <a:lnSpc>
                          <a:spcPct val="115000"/>
                        </a:lnSpc>
                      </a:pPr>
                      <a:r>
                        <a:rPr lang="en-GB" sz="1800">
                          <a:effectLst/>
                          <a:latin typeface="Times New Roman" panose="02020603050405020304" pitchFamily="18" charset="0"/>
                          <a:ea typeface="PMingLiU" panose="02020500000000000000" pitchFamily="18" charset="-120"/>
                          <a:cs typeface="Times New Roman" panose="02020603050405020304" pitchFamily="18" charset="0"/>
                        </a:rPr>
                        <a:t>P-19-0833-2</a:t>
                      </a:r>
                      <a:endParaRPr lang="zh-CN" sz="180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2215523945"/>
                  </a:ext>
                </a:extLst>
              </a:tr>
              <a:tr h="286616">
                <a:tc>
                  <a:txBody>
                    <a:bodyPr/>
                    <a:lstStyle/>
                    <a:p>
                      <a:pPr>
                        <a:lnSpc>
                          <a:spcPct val="115000"/>
                        </a:lnSpc>
                      </a:pPr>
                      <a:r>
                        <a:rPr lang="en-GB" sz="1800" dirty="0">
                          <a:effectLst/>
                          <a:latin typeface="Times New Roman" panose="02020603050405020304" pitchFamily="18" charset="0"/>
                          <a:ea typeface="PMingLiU" panose="02020500000000000000" pitchFamily="18" charset="-120"/>
                          <a:cs typeface="Times New Roman" panose="02020603050405020304" pitchFamily="18" charset="0"/>
                        </a:rPr>
                        <a:t>Student Name:</a:t>
                      </a:r>
                      <a:endParaRPr lang="zh-CN" sz="1800" dirty="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tc>
                  <a:txBody>
                    <a:bodyPr/>
                    <a:lstStyle/>
                    <a:p>
                      <a:pPr>
                        <a:lnSpc>
                          <a:spcPct val="115000"/>
                        </a:lnSpc>
                      </a:pPr>
                      <a:r>
                        <a:rPr lang="en-GB" sz="1800">
                          <a:effectLst/>
                          <a:latin typeface="Times New Roman" panose="02020603050405020304" pitchFamily="18" charset="0"/>
                          <a:ea typeface="PMingLiU" panose="02020500000000000000" pitchFamily="18" charset="-120"/>
                          <a:cs typeface="Times New Roman" panose="02020603050405020304" pitchFamily="18" charset="0"/>
                        </a:rPr>
                        <a:t>Daniel Ruan</a:t>
                      </a:r>
                      <a:endParaRPr lang="zh-CN" sz="180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1494459152"/>
                  </a:ext>
                </a:extLst>
              </a:tr>
              <a:tr h="286616">
                <a:tc>
                  <a:txBody>
                    <a:bodyPr/>
                    <a:lstStyle/>
                    <a:p>
                      <a:pPr>
                        <a:lnSpc>
                          <a:spcPct val="115000"/>
                        </a:lnSpc>
                      </a:pPr>
                      <a:r>
                        <a:rPr lang="en-GB" sz="1800" dirty="0">
                          <a:effectLst/>
                          <a:latin typeface="Times New Roman" panose="02020603050405020304" pitchFamily="18" charset="0"/>
                          <a:ea typeface="PMingLiU" panose="02020500000000000000" pitchFamily="18" charset="-120"/>
                          <a:cs typeface="Times New Roman" panose="02020603050405020304" pitchFamily="18" charset="0"/>
                        </a:rPr>
                        <a:t>Supervisor:</a:t>
                      </a:r>
                      <a:endParaRPr lang="zh-CN" sz="1800" dirty="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tc>
                  <a:txBody>
                    <a:bodyPr/>
                    <a:lstStyle/>
                    <a:p>
                      <a:pPr>
                        <a:lnSpc>
                          <a:spcPct val="115000"/>
                        </a:lnSpc>
                      </a:pPr>
                      <a:r>
                        <a:rPr lang="en-GB" sz="1800" dirty="0">
                          <a:effectLst/>
                          <a:latin typeface="Times New Roman" panose="02020603050405020304" pitchFamily="18" charset="0"/>
                          <a:ea typeface="PMingLiU" panose="02020500000000000000" pitchFamily="18" charset="-120"/>
                          <a:cs typeface="Times New Roman" panose="02020603050405020304" pitchFamily="18" charset="0"/>
                        </a:rPr>
                        <a:t>Philip Lei</a:t>
                      </a:r>
                      <a:endParaRPr lang="zh-CN" sz="1800" dirty="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976936174"/>
                  </a:ext>
                </a:extLst>
              </a:tr>
              <a:tr h="286616">
                <a:tc>
                  <a:txBody>
                    <a:bodyPr/>
                    <a:lstStyle/>
                    <a:p>
                      <a:pPr>
                        <a:lnSpc>
                          <a:spcPct val="115000"/>
                        </a:lnSpc>
                      </a:pPr>
                      <a:r>
                        <a:rPr lang="en-GB" sz="1800" dirty="0">
                          <a:effectLst/>
                          <a:latin typeface="Times New Roman" panose="02020603050405020304" pitchFamily="18" charset="0"/>
                          <a:ea typeface="PMingLiU" panose="02020500000000000000" pitchFamily="18" charset="-120"/>
                          <a:cs typeface="Times New Roman" panose="02020603050405020304" pitchFamily="18" charset="0"/>
                        </a:rPr>
                        <a:t>Assessor:</a:t>
                      </a:r>
                      <a:endParaRPr lang="zh-CN" sz="1800" dirty="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tc>
                  <a:txBody>
                    <a:bodyPr/>
                    <a:lstStyle/>
                    <a:p>
                      <a:pPr>
                        <a:lnSpc>
                          <a:spcPct val="115000"/>
                        </a:lnSpc>
                      </a:pPr>
                      <a:r>
                        <a:rPr lang="en-GB" sz="1800" dirty="0">
                          <a:effectLst/>
                          <a:latin typeface="Times New Roman" panose="02020603050405020304" pitchFamily="18" charset="0"/>
                          <a:ea typeface="PMingLiU" panose="02020500000000000000" pitchFamily="18" charset="-120"/>
                          <a:cs typeface="Times New Roman" panose="02020603050405020304" pitchFamily="18" charset="0"/>
                        </a:rPr>
                        <a:t>Wilson Ho</a:t>
                      </a:r>
                      <a:endParaRPr lang="zh-CN" sz="1800" dirty="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2612078812"/>
                  </a:ext>
                </a:extLst>
              </a:tr>
              <a:tr h="286616">
                <a:tc>
                  <a:txBody>
                    <a:bodyPr/>
                    <a:lstStyle/>
                    <a:p>
                      <a:pPr>
                        <a:lnSpc>
                          <a:spcPct val="115000"/>
                        </a:lnSpc>
                      </a:pPr>
                      <a:r>
                        <a:rPr lang="en-US" altLang="zh-CN" sz="1800" dirty="0">
                          <a:effectLst/>
                          <a:latin typeface="Times New Roman" panose="02020603050405020304" pitchFamily="18" charset="0"/>
                          <a:ea typeface="PMingLiU" panose="02020500000000000000" pitchFamily="18" charset="-120"/>
                          <a:cs typeface="Times New Roman" panose="02020603050405020304" pitchFamily="18" charset="0"/>
                        </a:rPr>
                        <a:t>Presentation panel:</a:t>
                      </a:r>
                      <a:endParaRPr lang="zh-CN" sz="1800" dirty="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tc>
                  <a:txBody>
                    <a:bodyPr/>
                    <a:lstStyle/>
                    <a:p>
                      <a:pPr>
                        <a:lnSpc>
                          <a:spcPct val="115000"/>
                        </a:lnSpc>
                      </a:pPr>
                      <a:r>
                        <a:rPr lang="en-US" altLang="zh-CN" sz="1800">
                          <a:effectLst/>
                          <a:latin typeface="Times New Roman" panose="02020603050405020304" pitchFamily="18" charset="0"/>
                          <a:ea typeface="PMingLiU" panose="02020500000000000000" pitchFamily="18" charset="-120"/>
                          <a:cs typeface="Times New Roman" panose="02020603050405020304" pitchFamily="18" charset="0"/>
                        </a:rPr>
                        <a:t>Charles Lam</a:t>
                      </a:r>
                      <a:endParaRPr lang="zh-CN" sz="1800" dirty="0">
                        <a:effectLst/>
                        <a:latin typeface="Times New Roman" panose="02020603050405020304" pitchFamily="18" charset="0"/>
                        <a:ea typeface="PMingLiU" panose="02020500000000000000" pitchFamily="18" charset="-12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409464302"/>
                  </a:ext>
                </a:extLst>
              </a:tr>
            </a:tbl>
          </a:graphicData>
        </a:graphic>
      </p:graphicFrame>
      <p:sp>
        <p:nvSpPr>
          <p:cNvPr id="11" name="文本框 10">
            <a:extLst>
              <a:ext uri="{FF2B5EF4-FFF2-40B4-BE49-F238E27FC236}">
                <a16:creationId xmlns:a16="http://schemas.microsoft.com/office/drawing/2014/main" id="{95898DA5-6C4C-A763-5E41-5B0882D6BAC0}"/>
              </a:ext>
            </a:extLst>
          </p:cNvPr>
          <p:cNvSpPr txBox="1"/>
          <p:nvPr/>
        </p:nvSpPr>
        <p:spPr>
          <a:xfrm>
            <a:off x="2950581" y="2890759"/>
            <a:ext cx="6293218" cy="1077218"/>
          </a:xfrm>
          <a:prstGeom prst="rect">
            <a:avLst/>
          </a:prstGeom>
          <a:noFill/>
        </p:spPr>
        <p:txBody>
          <a:bodyPr wrap="square">
            <a:spAutoFit/>
          </a:bodyPr>
          <a:lstStyle/>
          <a:p>
            <a:pPr algn="ctr"/>
            <a:r>
              <a:rPr lang="en-GB" altLang="zh-CN" sz="3200" b="1" dirty="0">
                <a:effectLst/>
                <a:latin typeface="Times New Roman" panose="02020603050405020304" pitchFamily="18" charset="0"/>
                <a:ea typeface="PMingLiU" panose="02020500000000000000" pitchFamily="18" charset="-120"/>
              </a:rPr>
              <a:t>Spaced practice with study progress tracking for children</a:t>
            </a:r>
            <a:endParaRPr lang="zh-CN" altLang="en-US" sz="3200" b="1"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91"/>
        <p:cNvGrpSpPr/>
        <p:nvPr/>
      </p:nvGrpSpPr>
      <p:grpSpPr>
        <a:xfrm>
          <a:off x="0" y="0"/>
          <a:ext cx="0" cy="0"/>
          <a:chOff x="0" y="0"/>
          <a:chExt cx="0" cy="0"/>
        </a:xfrm>
      </p:grpSpPr>
      <p:grpSp>
        <p:nvGrpSpPr>
          <p:cNvPr id="2296" name="Google Shape;2296;p62"/>
          <p:cNvGrpSpPr/>
          <p:nvPr/>
        </p:nvGrpSpPr>
        <p:grpSpPr>
          <a:xfrm>
            <a:off x="11606536" y="2372066"/>
            <a:ext cx="220435" cy="221415"/>
            <a:chOff x="5272527" y="4855649"/>
            <a:chExt cx="165326" cy="166061"/>
          </a:xfrm>
        </p:grpSpPr>
        <p:sp>
          <p:nvSpPr>
            <p:cNvPr id="2297" name="Google Shape;2297;p62"/>
            <p:cNvSpPr/>
            <p:nvPr/>
          </p:nvSpPr>
          <p:spPr>
            <a:xfrm>
              <a:off x="5351098" y="4855649"/>
              <a:ext cx="8930" cy="54154"/>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298" name="Google Shape;2298;p62"/>
            <p:cNvSpPr/>
            <p:nvPr/>
          </p:nvSpPr>
          <p:spPr>
            <a:xfrm>
              <a:off x="5351098" y="4967556"/>
              <a:ext cx="8930" cy="54154"/>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299" name="Google Shape;2299;p62"/>
            <p:cNvSpPr/>
            <p:nvPr/>
          </p:nvSpPr>
          <p:spPr>
            <a:xfrm>
              <a:off x="5384476" y="4933468"/>
              <a:ext cx="53377" cy="9676"/>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00" name="Google Shape;2300;p62"/>
            <p:cNvSpPr/>
            <p:nvPr/>
          </p:nvSpPr>
          <p:spPr>
            <a:xfrm>
              <a:off x="5272527" y="4933468"/>
              <a:ext cx="53411" cy="9676"/>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2301" name="Google Shape;2301;p62"/>
          <p:cNvGrpSpPr/>
          <p:nvPr/>
        </p:nvGrpSpPr>
        <p:grpSpPr>
          <a:xfrm rot="5400000">
            <a:off x="1245875" y="6174138"/>
            <a:ext cx="292615" cy="293937"/>
            <a:chOff x="8839387" y="2795671"/>
            <a:chExt cx="219461" cy="220453"/>
          </a:xfrm>
        </p:grpSpPr>
        <p:sp>
          <p:nvSpPr>
            <p:cNvPr id="2302" name="Google Shape;2302;p62"/>
            <p:cNvSpPr/>
            <p:nvPr/>
          </p:nvSpPr>
          <p:spPr>
            <a:xfrm>
              <a:off x="8943687" y="2795671"/>
              <a:ext cx="11854" cy="71891"/>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03" name="Google Shape;2303;p62"/>
            <p:cNvSpPr/>
            <p:nvPr/>
          </p:nvSpPr>
          <p:spPr>
            <a:xfrm>
              <a:off x="8943687" y="2944233"/>
              <a:ext cx="11854" cy="71891"/>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04" name="Google Shape;2304;p62"/>
            <p:cNvSpPr/>
            <p:nvPr/>
          </p:nvSpPr>
          <p:spPr>
            <a:xfrm>
              <a:off x="8987995" y="2898979"/>
              <a:ext cx="70854" cy="12846"/>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05" name="Google Shape;2305;p62"/>
            <p:cNvSpPr/>
            <p:nvPr/>
          </p:nvSpPr>
          <p:spPr>
            <a:xfrm>
              <a:off x="8839387" y="2898979"/>
              <a:ext cx="70899" cy="12846"/>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2306" name="Google Shape;2306;p62"/>
          <p:cNvGrpSpPr/>
          <p:nvPr/>
        </p:nvGrpSpPr>
        <p:grpSpPr>
          <a:xfrm rot="5400000">
            <a:off x="445155" y="1687411"/>
            <a:ext cx="220435" cy="221415"/>
            <a:chOff x="5272527" y="4855649"/>
            <a:chExt cx="165326" cy="166061"/>
          </a:xfrm>
        </p:grpSpPr>
        <p:sp>
          <p:nvSpPr>
            <p:cNvPr id="2307" name="Google Shape;2307;p62"/>
            <p:cNvSpPr/>
            <p:nvPr/>
          </p:nvSpPr>
          <p:spPr>
            <a:xfrm>
              <a:off x="5351098" y="4855649"/>
              <a:ext cx="8930" cy="54154"/>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08" name="Google Shape;2308;p62"/>
            <p:cNvSpPr/>
            <p:nvPr/>
          </p:nvSpPr>
          <p:spPr>
            <a:xfrm>
              <a:off x="5351098" y="4967556"/>
              <a:ext cx="8930" cy="54154"/>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09" name="Google Shape;2309;p62"/>
            <p:cNvSpPr/>
            <p:nvPr/>
          </p:nvSpPr>
          <p:spPr>
            <a:xfrm>
              <a:off x="5384476" y="4933468"/>
              <a:ext cx="53377" cy="9676"/>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10" name="Google Shape;2310;p62"/>
            <p:cNvSpPr/>
            <p:nvPr/>
          </p:nvSpPr>
          <p:spPr>
            <a:xfrm>
              <a:off x="5272527" y="4933468"/>
              <a:ext cx="53411" cy="9676"/>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2311" name="Google Shape;2311;p62"/>
          <p:cNvGrpSpPr/>
          <p:nvPr/>
        </p:nvGrpSpPr>
        <p:grpSpPr>
          <a:xfrm rot="5400000">
            <a:off x="10233059" y="6138538"/>
            <a:ext cx="292615" cy="293937"/>
            <a:chOff x="8839387" y="2795671"/>
            <a:chExt cx="219461" cy="220453"/>
          </a:xfrm>
        </p:grpSpPr>
        <p:sp>
          <p:nvSpPr>
            <p:cNvPr id="2312" name="Google Shape;2312;p62"/>
            <p:cNvSpPr/>
            <p:nvPr/>
          </p:nvSpPr>
          <p:spPr>
            <a:xfrm>
              <a:off x="8943687" y="2795671"/>
              <a:ext cx="11854" cy="71891"/>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13" name="Google Shape;2313;p62"/>
            <p:cNvSpPr/>
            <p:nvPr/>
          </p:nvSpPr>
          <p:spPr>
            <a:xfrm>
              <a:off x="8943687" y="2944233"/>
              <a:ext cx="11854" cy="71891"/>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14" name="Google Shape;2314;p62"/>
            <p:cNvSpPr/>
            <p:nvPr/>
          </p:nvSpPr>
          <p:spPr>
            <a:xfrm>
              <a:off x="8987995" y="2898979"/>
              <a:ext cx="70854" cy="12846"/>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15" name="Google Shape;2315;p62"/>
            <p:cNvSpPr/>
            <p:nvPr/>
          </p:nvSpPr>
          <p:spPr>
            <a:xfrm>
              <a:off x="8839387" y="2898979"/>
              <a:ext cx="70899" cy="12846"/>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2316" name="Google Shape;2316;p62"/>
          <p:cNvGrpSpPr/>
          <p:nvPr/>
        </p:nvGrpSpPr>
        <p:grpSpPr>
          <a:xfrm>
            <a:off x="5133836" y="6210399"/>
            <a:ext cx="220435" cy="221415"/>
            <a:chOff x="5272527" y="4855649"/>
            <a:chExt cx="165326" cy="166061"/>
          </a:xfrm>
        </p:grpSpPr>
        <p:sp>
          <p:nvSpPr>
            <p:cNvPr id="2317" name="Google Shape;2317;p62"/>
            <p:cNvSpPr/>
            <p:nvPr/>
          </p:nvSpPr>
          <p:spPr>
            <a:xfrm>
              <a:off x="5351098" y="4855649"/>
              <a:ext cx="8930" cy="54154"/>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18" name="Google Shape;2318;p62"/>
            <p:cNvSpPr/>
            <p:nvPr/>
          </p:nvSpPr>
          <p:spPr>
            <a:xfrm>
              <a:off x="5351098" y="4967556"/>
              <a:ext cx="8930" cy="54154"/>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19" name="Google Shape;2319;p62"/>
            <p:cNvSpPr/>
            <p:nvPr/>
          </p:nvSpPr>
          <p:spPr>
            <a:xfrm>
              <a:off x="5384476" y="4933468"/>
              <a:ext cx="53377" cy="9676"/>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20" name="Google Shape;2320;p62"/>
            <p:cNvSpPr/>
            <p:nvPr/>
          </p:nvSpPr>
          <p:spPr>
            <a:xfrm>
              <a:off x="5272527" y="4933468"/>
              <a:ext cx="53411" cy="9676"/>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2321" name="Google Shape;2321;p62"/>
          <p:cNvGrpSpPr/>
          <p:nvPr/>
        </p:nvGrpSpPr>
        <p:grpSpPr>
          <a:xfrm>
            <a:off x="1139736" y="238566"/>
            <a:ext cx="220435" cy="221415"/>
            <a:chOff x="5272527" y="4855649"/>
            <a:chExt cx="165326" cy="166061"/>
          </a:xfrm>
        </p:grpSpPr>
        <p:sp>
          <p:nvSpPr>
            <p:cNvPr id="2322" name="Google Shape;2322;p62"/>
            <p:cNvSpPr/>
            <p:nvPr/>
          </p:nvSpPr>
          <p:spPr>
            <a:xfrm>
              <a:off x="5351098" y="4855649"/>
              <a:ext cx="8930" cy="54154"/>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23" name="Google Shape;2323;p62"/>
            <p:cNvSpPr/>
            <p:nvPr/>
          </p:nvSpPr>
          <p:spPr>
            <a:xfrm>
              <a:off x="5351098" y="4967556"/>
              <a:ext cx="8930" cy="54154"/>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24" name="Google Shape;2324;p62"/>
            <p:cNvSpPr/>
            <p:nvPr/>
          </p:nvSpPr>
          <p:spPr>
            <a:xfrm>
              <a:off x="5384476" y="4933468"/>
              <a:ext cx="53377" cy="9676"/>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25" name="Google Shape;2325;p62"/>
            <p:cNvSpPr/>
            <p:nvPr/>
          </p:nvSpPr>
          <p:spPr>
            <a:xfrm>
              <a:off x="5272527" y="4933468"/>
              <a:ext cx="53411" cy="9676"/>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2326" name="Google Shape;2326;p62"/>
          <p:cNvGrpSpPr/>
          <p:nvPr/>
        </p:nvGrpSpPr>
        <p:grpSpPr>
          <a:xfrm rot="5400000">
            <a:off x="2193526" y="237905"/>
            <a:ext cx="292615" cy="293937"/>
            <a:chOff x="8839387" y="2795671"/>
            <a:chExt cx="219461" cy="220453"/>
          </a:xfrm>
        </p:grpSpPr>
        <p:sp>
          <p:nvSpPr>
            <p:cNvPr id="2327" name="Google Shape;2327;p62"/>
            <p:cNvSpPr/>
            <p:nvPr/>
          </p:nvSpPr>
          <p:spPr>
            <a:xfrm>
              <a:off x="8943687" y="2795671"/>
              <a:ext cx="11854" cy="71891"/>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28" name="Google Shape;2328;p62"/>
            <p:cNvSpPr/>
            <p:nvPr/>
          </p:nvSpPr>
          <p:spPr>
            <a:xfrm>
              <a:off x="8943687" y="2944233"/>
              <a:ext cx="11854" cy="71891"/>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29" name="Google Shape;2329;p62"/>
            <p:cNvSpPr/>
            <p:nvPr/>
          </p:nvSpPr>
          <p:spPr>
            <a:xfrm>
              <a:off x="8987995" y="2898979"/>
              <a:ext cx="70854" cy="12846"/>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30" name="Google Shape;2330;p62"/>
            <p:cNvSpPr/>
            <p:nvPr/>
          </p:nvSpPr>
          <p:spPr>
            <a:xfrm>
              <a:off x="8839387" y="2898979"/>
              <a:ext cx="70899" cy="12846"/>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2331" name="Google Shape;2331;p62"/>
          <p:cNvGrpSpPr/>
          <p:nvPr/>
        </p:nvGrpSpPr>
        <p:grpSpPr>
          <a:xfrm rot="5400000">
            <a:off x="11313259" y="530505"/>
            <a:ext cx="292615" cy="293937"/>
            <a:chOff x="8839387" y="2795671"/>
            <a:chExt cx="219461" cy="220453"/>
          </a:xfrm>
        </p:grpSpPr>
        <p:sp>
          <p:nvSpPr>
            <p:cNvPr id="2332" name="Google Shape;2332;p62"/>
            <p:cNvSpPr/>
            <p:nvPr/>
          </p:nvSpPr>
          <p:spPr>
            <a:xfrm>
              <a:off x="8943687" y="2795671"/>
              <a:ext cx="11854" cy="71891"/>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33" name="Google Shape;2333;p62"/>
            <p:cNvSpPr/>
            <p:nvPr/>
          </p:nvSpPr>
          <p:spPr>
            <a:xfrm>
              <a:off x="8943687" y="2944233"/>
              <a:ext cx="11854" cy="71891"/>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34" name="Google Shape;2334;p62"/>
            <p:cNvSpPr/>
            <p:nvPr/>
          </p:nvSpPr>
          <p:spPr>
            <a:xfrm>
              <a:off x="8987995" y="2898979"/>
              <a:ext cx="70854" cy="12846"/>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35" name="Google Shape;2335;p62"/>
            <p:cNvSpPr/>
            <p:nvPr/>
          </p:nvSpPr>
          <p:spPr>
            <a:xfrm>
              <a:off x="8839387" y="2898979"/>
              <a:ext cx="70899" cy="12846"/>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12" name="文本框 11">
            <a:extLst>
              <a:ext uri="{FF2B5EF4-FFF2-40B4-BE49-F238E27FC236}">
                <a16:creationId xmlns:a16="http://schemas.microsoft.com/office/drawing/2014/main" id="{E27F4684-4AA3-1302-AA92-2E87DA219074}"/>
              </a:ext>
            </a:extLst>
          </p:cNvPr>
          <p:cNvSpPr txBox="1"/>
          <p:nvPr/>
        </p:nvSpPr>
        <p:spPr>
          <a:xfrm>
            <a:off x="65315" y="166254"/>
            <a:ext cx="7754587" cy="769441"/>
          </a:xfrm>
          <a:prstGeom prst="rect">
            <a:avLst/>
          </a:prstGeom>
          <a:noFill/>
        </p:spPr>
        <p:txBody>
          <a:bodyPr wrap="square" rtlCol="0">
            <a:spAutoFit/>
          </a:bodyPr>
          <a:lstStyle/>
          <a:p>
            <a:r>
              <a:rPr lang="en-US" altLang="zh-CN" sz="4400" b="1" dirty="0">
                <a:latin typeface="Times New Roman" panose="02020603050405020304" pitchFamily="18" charset="0"/>
                <a:ea typeface="PMingLiU" panose="02020500000000000000" pitchFamily="18" charset="-120"/>
              </a:rPr>
              <a:t>Conclusion</a:t>
            </a:r>
          </a:p>
        </p:txBody>
      </p:sp>
      <p:sp>
        <p:nvSpPr>
          <p:cNvPr id="17" name="文本框 16">
            <a:extLst>
              <a:ext uri="{FF2B5EF4-FFF2-40B4-BE49-F238E27FC236}">
                <a16:creationId xmlns:a16="http://schemas.microsoft.com/office/drawing/2014/main" id="{A4F6B498-F03C-9D82-E9E4-CB5EFDFA6801}"/>
              </a:ext>
            </a:extLst>
          </p:cNvPr>
          <p:cNvSpPr txBox="1"/>
          <p:nvPr/>
        </p:nvSpPr>
        <p:spPr>
          <a:xfrm>
            <a:off x="1361403" y="1872751"/>
            <a:ext cx="9469193" cy="3108543"/>
          </a:xfrm>
          <a:prstGeom prst="rect">
            <a:avLst/>
          </a:prstGeom>
          <a:noFill/>
        </p:spPr>
        <p:txBody>
          <a:bodyPr wrap="square">
            <a:spAutoFit/>
          </a:bodyPr>
          <a:lstStyle/>
          <a:p>
            <a:pPr algn="just"/>
            <a:r>
              <a:rPr lang="en-US" altLang="zh-CN" sz="2800" dirty="0">
                <a:solidFill>
                  <a:srgbClr val="0E101A"/>
                </a:solidFill>
                <a:latin typeface="Times New Roman" panose="02020603050405020304" pitchFamily="18" charset="0"/>
              </a:rPr>
              <a:t>Overall, this project has implemented a Vue3 web application that provides a digital platform for school children to learn general knowledge. It also combines the efficient learning algorithms from spaced practice to create customized learning plans for each student. By incorporating personalized revision and adjusting review strategies, it reduces knowledge forgetfulness and thus increases learning efficiency.</a:t>
            </a:r>
          </a:p>
        </p:txBody>
      </p:sp>
      <p:sp>
        <p:nvSpPr>
          <p:cNvPr id="2" name="文本框 1">
            <a:extLst>
              <a:ext uri="{FF2B5EF4-FFF2-40B4-BE49-F238E27FC236}">
                <a16:creationId xmlns:a16="http://schemas.microsoft.com/office/drawing/2014/main" id="{A762129D-A7B3-45AE-8504-C08D972B394A}"/>
              </a:ext>
            </a:extLst>
          </p:cNvPr>
          <p:cNvSpPr txBox="1"/>
          <p:nvPr/>
        </p:nvSpPr>
        <p:spPr>
          <a:xfrm>
            <a:off x="11655688" y="6033215"/>
            <a:ext cx="482943" cy="769441"/>
          </a:xfrm>
          <a:prstGeom prst="rect">
            <a:avLst/>
          </a:prstGeom>
          <a:noFill/>
        </p:spPr>
        <p:txBody>
          <a:bodyPr wrap="square" rtlCol="0">
            <a:spAutoFit/>
          </a:bodyPr>
          <a:lstStyle/>
          <a:p>
            <a:pPr algn="ctr"/>
            <a:r>
              <a:rPr lang="en-US" altLang="zh-CN" sz="4400" b="1" dirty="0">
                <a:latin typeface="Times New Roman" panose="02020603050405020304" pitchFamily="18" charset="0"/>
                <a:ea typeface="PMingLiU" panose="02020500000000000000" pitchFamily="18" charset="-120"/>
              </a:rPr>
              <a:t>9</a:t>
            </a:r>
          </a:p>
        </p:txBody>
      </p:sp>
    </p:spTree>
    <p:extLst>
      <p:ext uri="{BB962C8B-B14F-4D97-AF65-F5344CB8AC3E}">
        <p14:creationId xmlns:p14="http://schemas.microsoft.com/office/powerpoint/2010/main" val="274831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5"/>
          <p:cNvSpPr txBox="1">
            <a:spLocks noGrp="1"/>
          </p:cNvSpPr>
          <p:nvPr>
            <p:ph type="title"/>
          </p:nvPr>
        </p:nvSpPr>
        <p:spPr>
          <a:xfrm>
            <a:off x="3951688" y="1781417"/>
            <a:ext cx="545600" cy="463200"/>
          </a:xfrm>
          <a:prstGeom prst="rect">
            <a:avLst/>
          </a:prstGeom>
        </p:spPr>
        <p:txBody>
          <a:bodyPr spcFirstLastPara="1" wrap="square" lIns="121900" tIns="121900" rIns="121900" bIns="121900" anchor="ctr" anchorCtr="0">
            <a:noAutofit/>
          </a:bodyPr>
          <a:lstStyle/>
          <a:p>
            <a:r>
              <a:rPr lang="en-GB" sz="2900" dirty="0">
                <a:solidFill>
                  <a:schemeClr val="tx2"/>
                </a:solidFill>
              </a:rPr>
              <a:t>1</a:t>
            </a:r>
            <a:endParaRPr sz="2900" dirty="0">
              <a:solidFill>
                <a:schemeClr val="tx2"/>
              </a:solidFill>
            </a:endParaRPr>
          </a:p>
        </p:txBody>
      </p:sp>
      <p:sp>
        <p:nvSpPr>
          <p:cNvPr id="467" name="Google Shape;467;p35"/>
          <p:cNvSpPr txBox="1">
            <a:spLocks noGrp="1"/>
          </p:cNvSpPr>
          <p:nvPr>
            <p:ph type="subTitle" idx="1"/>
          </p:nvPr>
        </p:nvSpPr>
        <p:spPr>
          <a:xfrm>
            <a:off x="4497287" y="1781417"/>
            <a:ext cx="2646463" cy="463200"/>
          </a:xfrm>
          <a:prstGeom prst="rect">
            <a:avLst/>
          </a:prstGeom>
        </p:spPr>
        <p:txBody>
          <a:bodyPr spcFirstLastPara="1" wrap="square" lIns="121900" tIns="121900" rIns="121900" bIns="121900" anchor="ctr" anchorCtr="0">
            <a:noAutofit/>
          </a:bodyPr>
          <a:lstStyle/>
          <a:p>
            <a:pPr marL="0" indent="0">
              <a:buSzPts val="605"/>
            </a:pPr>
            <a:r>
              <a:rPr lang="en-US" altLang="zh-CN" dirty="0">
                <a:solidFill>
                  <a:schemeClr val="tx1"/>
                </a:solidFill>
                <a:latin typeface="Times New Roman" panose="02020603050405020304" pitchFamily="18" charset="0"/>
                <a:ea typeface="PMingLiU" panose="02020500000000000000" pitchFamily="18" charset="-120"/>
              </a:rPr>
              <a:t>Introduction</a:t>
            </a:r>
          </a:p>
        </p:txBody>
      </p:sp>
      <p:sp>
        <p:nvSpPr>
          <p:cNvPr id="469" name="Google Shape;469;p35"/>
          <p:cNvSpPr txBox="1">
            <a:spLocks noGrp="1"/>
          </p:cNvSpPr>
          <p:nvPr>
            <p:ph type="title" idx="4"/>
          </p:nvPr>
        </p:nvSpPr>
        <p:spPr>
          <a:xfrm>
            <a:off x="3951688" y="2541850"/>
            <a:ext cx="545600" cy="463200"/>
          </a:xfrm>
          <a:prstGeom prst="rect">
            <a:avLst/>
          </a:prstGeom>
        </p:spPr>
        <p:txBody>
          <a:bodyPr spcFirstLastPara="1" wrap="square" lIns="121900" tIns="121900" rIns="121900" bIns="121900" anchor="ctr" anchorCtr="0">
            <a:normAutofit fontScale="90000"/>
          </a:bodyPr>
          <a:lstStyle/>
          <a:p>
            <a:r>
              <a:rPr lang="en-GB" dirty="0">
                <a:solidFill>
                  <a:schemeClr val="tx2"/>
                </a:solidFill>
              </a:rPr>
              <a:t>2</a:t>
            </a:r>
            <a:endParaRPr dirty="0">
              <a:solidFill>
                <a:schemeClr val="tx2"/>
              </a:solidFill>
            </a:endParaRPr>
          </a:p>
        </p:txBody>
      </p:sp>
      <p:sp>
        <p:nvSpPr>
          <p:cNvPr id="470" name="Google Shape;470;p35"/>
          <p:cNvSpPr txBox="1">
            <a:spLocks noGrp="1"/>
          </p:cNvSpPr>
          <p:nvPr>
            <p:ph type="subTitle" idx="5"/>
          </p:nvPr>
        </p:nvSpPr>
        <p:spPr>
          <a:xfrm>
            <a:off x="4497288" y="2541850"/>
            <a:ext cx="2646464" cy="463200"/>
          </a:xfrm>
          <a:prstGeom prst="rect">
            <a:avLst/>
          </a:prstGeom>
        </p:spPr>
        <p:txBody>
          <a:bodyPr spcFirstLastPara="1" wrap="square" lIns="121900" tIns="121900" rIns="121900" bIns="121900" anchor="ctr" anchorCtr="0">
            <a:noAutofit/>
          </a:bodyPr>
          <a:lstStyle/>
          <a:p>
            <a:pPr marL="0" indent="0"/>
            <a:r>
              <a:rPr lang="en-US" altLang="zh-CN" dirty="0">
                <a:solidFill>
                  <a:schemeClr val="tx1"/>
                </a:solidFill>
                <a:latin typeface="Times New Roman" panose="02020603050405020304" pitchFamily="18" charset="0"/>
                <a:ea typeface="PMingLiU" panose="02020500000000000000" pitchFamily="18" charset="-120"/>
              </a:rPr>
              <a:t>Objectives</a:t>
            </a:r>
          </a:p>
        </p:txBody>
      </p:sp>
      <p:sp>
        <p:nvSpPr>
          <p:cNvPr id="472" name="Google Shape;472;p35"/>
          <p:cNvSpPr txBox="1">
            <a:spLocks noGrp="1"/>
          </p:cNvSpPr>
          <p:nvPr>
            <p:ph type="title" idx="7"/>
          </p:nvPr>
        </p:nvSpPr>
        <p:spPr>
          <a:xfrm>
            <a:off x="3951688" y="3302283"/>
            <a:ext cx="545600" cy="463200"/>
          </a:xfrm>
          <a:prstGeom prst="rect">
            <a:avLst/>
          </a:prstGeom>
        </p:spPr>
        <p:txBody>
          <a:bodyPr spcFirstLastPara="1" wrap="square" lIns="121900" tIns="121900" rIns="121900" bIns="121900" anchor="ctr" anchorCtr="0">
            <a:noAutofit/>
          </a:bodyPr>
          <a:lstStyle/>
          <a:p>
            <a:r>
              <a:rPr lang="en-GB" sz="2900" dirty="0">
                <a:solidFill>
                  <a:schemeClr val="tx2"/>
                </a:solidFill>
              </a:rPr>
              <a:t>3</a:t>
            </a:r>
            <a:endParaRPr sz="2900" dirty="0">
              <a:solidFill>
                <a:schemeClr val="tx2"/>
              </a:solidFill>
            </a:endParaRPr>
          </a:p>
        </p:txBody>
      </p:sp>
      <p:sp>
        <p:nvSpPr>
          <p:cNvPr id="473" name="Google Shape;473;p35"/>
          <p:cNvSpPr txBox="1">
            <a:spLocks noGrp="1"/>
          </p:cNvSpPr>
          <p:nvPr>
            <p:ph type="subTitle" idx="8"/>
          </p:nvPr>
        </p:nvSpPr>
        <p:spPr>
          <a:xfrm>
            <a:off x="4497287" y="3302283"/>
            <a:ext cx="2646465" cy="463200"/>
          </a:xfrm>
          <a:prstGeom prst="rect">
            <a:avLst/>
          </a:prstGeom>
        </p:spPr>
        <p:txBody>
          <a:bodyPr spcFirstLastPara="1" wrap="square" lIns="121900" tIns="121900" rIns="121900" bIns="121900" anchor="ctr" anchorCtr="0">
            <a:noAutofit/>
          </a:bodyPr>
          <a:lstStyle/>
          <a:p>
            <a:pPr marL="0" indent="0"/>
            <a:r>
              <a:rPr lang="en-US" altLang="zh-CN" dirty="0">
                <a:solidFill>
                  <a:schemeClr val="tx1"/>
                </a:solidFill>
                <a:latin typeface="Times New Roman" panose="02020603050405020304" pitchFamily="18" charset="0"/>
                <a:ea typeface="PMingLiU" panose="02020500000000000000" pitchFamily="18" charset="-120"/>
              </a:rPr>
              <a:t>Methodology</a:t>
            </a:r>
          </a:p>
        </p:txBody>
      </p:sp>
      <p:sp>
        <p:nvSpPr>
          <p:cNvPr id="475" name="Google Shape;475;p35"/>
          <p:cNvSpPr txBox="1">
            <a:spLocks noGrp="1"/>
          </p:cNvSpPr>
          <p:nvPr>
            <p:ph type="title" idx="13"/>
          </p:nvPr>
        </p:nvSpPr>
        <p:spPr>
          <a:xfrm>
            <a:off x="3961459" y="4062716"/>
            <a:ext cx="545600" cy="463200"/>
          </a:xfrm>
          <a:prstGeom prst="rect">
            <a:avLst/>
          </a:prstGeom>
        </p:spPr>
        <p:txBody>
          <a:bodyPr spcFirstLastPara="1" wrap="square" lIns="121900" tIns="121900" rIns="121900" bIns="121900" anchor="ctr" anchorCtr="0">
            <a:noAutofit/>
          </a:bodyPr>
          <a:lstStyle/>
          <a:p>
            <a:r>
              <a:rPr lang="en-GB" sz="2900" dirty="0">
                <a:solidFill>
                  <a:schemeClr val="tx2"/>
                </a:solidFill>
              </a:rPr>
              <a:t>4</a:t>
            </a:r>
            <a:endParaRPr sz="2900" dirty="0">
              <a:solidFill>
                <a:schemeClr val="tx2"/>
              </a:solidFill>
            </a:endParaRPr>
          </a:p>
        </p:txBody>
      </p:sp>
      <p:sp>
        <p:nvSpPr>
          <p:cNvPr id="476" name="Google Shape;476;p35"/>
          <p:cNvSpPr txBox="1">
            <a:spLocks noGrp="1"/>
          </p:cNvSpPr>
          <p:nvPr>
            <p:ph type="subTitle" idx="14"/>
          </p:nvPr>
        </p:nvSpPr>
        <p:spPr>
          <a:xfrm>
            <a:off x="4507058" y="4062716"/>
            <a:ext cx="2636695" cy="463200"/>
          </a:xfrm>
          <a:prstGeom prst="rect">
            <a:avLst/>
          </a:prstGeom>
        </p:spPr>
        <p:txBody>
          <a:bodyPr spcFirstLastPara="1" wrap="square" lIns="121900" tIns="121900" rIns="121900" bIns="121900" anchor="ctr" anchorCtr="0">
            <a:noAutofit/>
          </a:bodyPr>
          <a:lstStyle/>
          <a:p>
            <a:pPr marL="0" indent="0"/>
            <a:r>
              <a:rPr lang="en-US" altLang="zh-CN" sz="2667" dirty="0">
                <a:solidFill>
                  <a:schemeClr val="tx1"/>
                </a:solidFill>
                <a:latin typeface="Times New Roman" panose="02020603050405020304" pitchFamily="18" charset="0"/>
                <a:ea typeface="PMingLiU" panose="02020500000000000000" pitchFamily="18" charset="-120"/>
              </a:rPr>
              <a:t>User test Result</a:t>
            </a:r>
          </a:p>
        </p:txBody>
      </p:sp>
      <p:sp>
        <p:nvSpPr>
          <p:cNvPr id="478" name="Google Shape;478;p35"/>
          <p:cNvSpPr txBox="1">
            <a:spLocks noGrp="1"/>
          </p:cNvSpPr>
          <p:nvPr>
            <p:ph type="title" idx="16"/>
          </p:nvPr>
        </p:nvSpPr>
        <p:spPr>
          <a:xfrm>
            <a:off x="3961459" y="4823149"/>
            <a:ext cx="545600" cy="463200"/>
          </a:xfrm>
          <a:prstGeom prst="rect">
            <a:avLst/>
          </a:prstGeom>
        </p:spPr>
        <p:txBody>
          <a:bodyPr spcFirstLastPara="1" wrap="square" lIns="121900" tIns="121900" rIns="121900" bIns="121900" anchor="ctr" anchorCtr="0">
            <a:normAutofit fontScale="90000"/>
          </a:bodyPr>
          <a:lstStyle/>
          <a:p>
            <a:r>
              <a:rPr lang="en-GB" dirty="0">
                <a:solidFill>
                  <a:schemeClr val="tx2"/>
                </a:solidFill>
              </a:rPr>
              <a:t>5</a:t>
            </a:r>
            <a:endParaRPr dirty="0">
              <a:solidFill>
                <a:schemeClr val="tx2"/>
              </a:solidFill>
            </a:endParaRPr>
          </a:p>
        </p:txBody>
      </p:sp>
      <p:sp>
        <p:nvSpPr>
          <p:cNvPr id="479" name="Google Shape;479;p35"/>
          <p:cNvSpPr txBox="1">
            <a:spLocks noGrp="1"/>
          </p:cNvSpPr>
          <p:nvPr>
            <p:ph type="subTitle" idx="17"/>
          </p:nvPr>
        </p:nvSpPr>
        <p:spPr>
          <a:xfrm>
            <a:off x="4507059" y="4823149"/>
            <a:ext cx="2636693" cy="463200"/>
          </a:xfrm>
          <a:prstGeom prst="rect">
            <a:avLst/>
          </a:prstGeom>
        </p:spPr>
        <p:txBody>
          <a:bodyPr spcFirstLastPara="1" wrap="square" lIns="121900" tIns="121900" rIns="121900" bIns="121900" anchor="ctr" anchorCtr="0">
            <a:noAutofit/>
          </a:bodyPr>
          <a:lstStyle/>
          <a:p>
            <a:pPr marL="0" indent="0"/>
            <a:r>
              <a:rPr lang="en-US" altLang="zh-CN" dirty="0">
                <a:solidFill>
                  <a:schemeClr val="tx1"/>
                </a:solidFill>
                <a:latin typeface="Times New Roman" panose="02020603050405020304" pitchFamily="18" charset="0"/>
                <a:ea typeface="PMingLiU" panose="02020500000000000000" pitchFamily="18" charset="-120"/>
              </a:rPr>
              <a:t>Conclusion</a:t>
            </a:r>
          </a:p>
        </p:txBody>
      </p:sp>
      <p:grpSp>
        <p:nvGrpSpPr>
          <p:cNvPr id="484" name="Google Shape;484;p35"/>
          <p:cNvGrpSpPr/>
          <p:nvPr/>
        </p:nvGrpSpPr>
        <p:grpSpPr>
          <a:xfrm>
            <a:off x="362117" y="1685562"/>
            <a:ext cx="292615" cy="293937"/>
            <a:chOff x="772462" y="98696"/>
            <a:chExt cx="219461" cy="220453"/>
          </a:xfrm>
        </p:grpSpPr>
        <p:sp>
          <p:nvSpPr>
            <p:cNvPr id="485" name="Google Shape;485;p35"/>
            <p:cNvSpPr/>
            <p:nvPr/>
          </p:nvSpPr>
          <p:spPr>
            <a:xfrm>
              <a:off x="876762" y="98696"/>
              <a:ext cx="11854" cy="71891"/>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86" name="Google Shape;486;p35"/>
            <p:cNvSpPr/>
            <p:nvPr/>
          </p:nvSpPr>
          <p:spPr>
            <a:xfrm>
              <a:off x="876762" y="247258"/>
              <a:ext cx="11854" cy="71891"/>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87" name="Google Shape;487;p35"/>
            <p:cNvSpPr/>
            <p:nvPr/>
          </p:nvSpPr>
          <p:spPr>
            <a:xfrm>
              <a:off x="921070" y="202004"/>
              <a:ext cx="70854" cy="12846"/>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88" name="Google Shape;488;p35"/>
            <p:cNvSpPr/>
            <p:nvPr/>
          </p:nvSpPr>
          <p:spPr>
            <a:xfrm>
              <a:off x="772462" y="202004"/>
              <a:ext cx="70899" cy="12846"/>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489" name="Google Shape;489;p35"/>
          <p:cNvGrpSpPr/>
          <p:nvPr/>
        </p:nvGrpSpPr>
        <p:grpSpPr>
          <a:xfrm>
            <a:off x="1812225" y="719998"/>
            <a:ext cx="219159" cy="220132"/>
            <a:chOff x="280393" y="263798"/>
            <a:chExt cx="164369" cy="165099"/>
          </a:xfrm>
        </p:grpSpPr>
        <p:sp>
          <p:nvSpPr>
            <p:cNvPr id="490" name="Google Shape;490;p35"/>
            <p:cNvSpPr/>
            <p:nvPr/>
          </p:nvSpPr>
          <p:spPr>
            <a:xfrm>
              <a:off x="358510" y="263798"/>
              <a:ext cx="8878" cy="53839"/>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91" name="Google Shape;491;p35"/>
            <p:cNvSpPr/>
            <p:nvPr/>
          </p:nvSpPr>
          <p:spPr>
            <a:xfrm>
              <a:off x="358510" y="375058"/>
              <a:ext cx="8878" cy="53839"/>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92" name="Google Shape;492;p35"/>
            <p:cNvSpPr/>
            <p:nvPr/>
          </p:nvSpPr>
          <p:spPr>
            <a:xfrm>
              <a:off x="391695" y="341167"/>
              <a:ext cx="53067" cy="9620"/>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93" name="Google Shape;493;p35"/>
            <p:cNvSpPr/>
            <p:nvPr/>
          </p:nvSpPr>
          <p:spPr>
            <a:xfrm>
              <a:off x="280393" y="341167"/>
              <a:ext cx="53101" cy="9620"/>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494" name="Google Shape;494;p35"/>
          <p:cNvGrpSpPr/>
          <p:nvPr/>
        </p:nvGrpSpPr>
        <p:grpSpPr>
          <a:xfrm>
            <a:off x="10790417" y="289029"/>
            <a:ext cx="292615" cy="293937"/>
            <a:chOff x="8092812" y="216771"/>
            <a:chExt cx="219461" cy="220453"/>
          </a:xfrm>
        </p:grpSpPr>
        <p:sp>
          <p:nvSpPr>
            <p:cNvPr id="495" name="Google Shape;495;p35"/>
            <p:cNvSpPr/>
            <p:nvPr/>
          </p:nvSpPr>
          <p:spPr>
            <a:xfrm>
              <a:off x="8197112" y="216771"/>
              <a:ext cx="11854" cy="71891"/>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96" name="Google Shape;496;p35"/>
            <p:cNvSpPr/>
            <p:nvPr/>
          </p:nvSpPr>
          <p:spPr>
            <a:xfrm>
              <a:off x="8197112" y="365333"/>
              <a:ext cx="11854" cy="71891"/>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97" name="Google Shape;497;p35"/>
            <p:cNvSpPr/>
            <p:nvPr/>
          </p:nvSpPr>
          <p:spPr>
            <a:xfrm>
              <a:off x="8241420" y="320079"/>
              <a:ext cx="70854" cy="12846"/>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98" name="Google Shape;498;p35"/>
            <p:cNvSpPr/>
            <p:nvPr/>
          </p:nvSpPr>
          <p:spPr>
            <a:xfrm>
              <a:off x="8092812" y="320079"/>
              <a:ext cx="70899" cy="12846"/>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499" name="Google Shape;499;p35"/>
          <p:cNvGrpSpPr/>
          <p:nvPr/>
        </p:nvGrpSpPr>
        <p:grpSpPr>
          <a:xfrm>
            <a:off x="11338166" y="6037600"/>
            <a:ext cx="378649" cy="380336"/>
            <a:chOff x="8483799" y="954725"/>
            <a:chExt cx="283987" cy="285252"/>
          </a:xfrm>
        </p:grpSpPr>
        <p:sp>
          <p:nvSpPr>
            <p:cNvPr id="500" name="Google Shape;500;p35"/>
            <p:cNvSpPr/>
            <p:nvPr/>
          </p:nvSpPr>
          <p:spPr>
            <a:xfrm>
              <a:off x="8618764" y="954725"/>
              <a:ext cx="15339" cy="93024"/>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01" name="Google Shape;501;p35"/>
            <p:cNvSpPr/>
            <p:nvPr/>
          </p:nvSpPr>
          <p:spPr>
            <a:xfrm>
              <a:off x="8618764" y="1146953"/>
              <a:ext cx="15339" cy="93024"/>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02" name="Google Shape;502;p35"/>
            <p:cNvSpPr/>
            <p:nvPr/>
          </p:nvSpPr>
          <p:spPr>
            <a:xfrm>
              <a:off x="8676098" y="1088398"/>
              <a:ext cx="91687" cy="16622"/>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03" name="Google Shape;503;p35"/>
            <p:cNvSpPr/>
            <p:nvPr/>
          </p:nvSpPr>
          <p:spPr>
            <a:xfrm>
              <a:off x="8483799" y="1088398"/>
              <a:ext cx="91745" cy="16622"/>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20" name="文本框 19">
            <a:extLst>
              <a:ext uri="{FF2B5EF4-FFF2-40B4-BE49-F238E27FC236}">
                <a16:creationId xmlns:a16="http://schemas.microsoft.com/office/drawing/2014/main" id="{798B7045-1AA6-39C1-3A5B-1B56C73CA772}"/>
              </a:ext>
            </a:extLst>
          </p:cNvPr>
          <p:cNvSpPr txBox="1"/>
          <p:nvPr/>
        </p:nvSpPr>
        <p:spPr>
          <a:xfrm>
            <a:off x="71252" y="166254"/>
            <a:ext cx="7754587" cy="769441"/>
          </a:xfrm>
          <a:prstGeom prst="rect">
            <a:avLst/>
          </a:prstGeom>
          <a:noFill/>
        </p:spPr>
        <p:txBody>
          <a:bodyPr wrap="square" rtlCol="0">
            <a:spAutoFit/>
          </a:bodyPr>
          <a:lstStyle/>
          <a:p>
            <a:r>
              <a:rPr lang="en-US" altLang="zh-CN" sz="4400" b="1" dirty="0">
                <a:latin typeface="Times New Roman" panose="02020603050405020304" pitchFamily="18" charset="0"/>
                <a:ea typeface="PMingLiU" panose="02020500000000000000" pitchFamily="18" charset="-120"/>
              </a:rPr>
              <a:t>Presentation Outline</a:t>
            </a:r>
          </a:p>
        </p:txBody>
      </p:sp>
      <p:sp>
        <p:nvSpPr>
          <p:cNvPr id="21" name="文本框 20">
            <a:extLst>
              <a:ext uri="{FF2B5EF4-FFF2-40B4-BE49-F238E27FC236}">
                <a16:creationId xmlns:a16="http://schemas.microsoft.com/office/drawing/2014/main" id="{F0305644-9DB1-0BE4-A979-8850CA424D2F}"/>
              </a:ext>
            </a:extLst>
          </p:cNvPr>
          <p:cNvSpPr txBox="1"/>
          <p:nvPr/>
        </p:nvSpPr>
        <p:spPr>
          <a:xfrm>
            <a:off x="11655688" y="6033215"/>
            <a:ext cx="482943" cy="769441"/>
          </a:xfrm>
          <a:prstGeom prst="rect">
            <a:avLst/>
          </a:prstGeom>
          <a:noFill/>
        </p:spPr>
        <p:txBody>
          <a:bodyPr wrap="square" rtlCol="0">
            <a:spAutoFit/>
          </a:bodyPr>
          <a:lstStyle/>
          <a:p>
            <a:pPr algn="ctr"/>
            <a:r>
              <a:rPr lang="en-US" altLang="zh-CN" sz="4400" b="1" dirty="0">
                <a:solidFill>
                  <a:schemeClr val="bg1"/>
                </a:solidFill>
                <a:latin typeface="Times New Roman" panose="02020603050405020304" pitchFamily="18" charset="0"/>
                <a:ea typeface="PMingLiU" panose="02020500000000000000" pitchFamily="18" charset="-120"/>
              </a:rPr>
              <a:t>2</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2" name="Google Shape;538;p36">
            <a:extLst>
              <a:ext uri="{FF2B5EF4-FFF2-40B4-BE49-F238E27FC236}">
                <a16:creationId xmlns:a16="http://schemas.microsoft.com/office/drawing/2014/main" id="{7ED95465-2904-B8FF-923B-2944A92181D6}"/>
              </a:ext>
            </a:extLst>
          </p:cNvPr>
          <p:cNvSpPr/>
          <p:nvPr/>
        </p:nvSpPr>
        <p:spPr>
          <a:xfrm>
            <a:off x="4529067" y="708564"/>
            <a:ext cx="5734233" cy="5034500"/>
          </a:xfrm>
          <a:custGeom>
            <a:avLst/>
            <a:gdLst/>
            <a:ahLst/>
            <a:cxnLst/>
            <a:rect l="l" t="t" r="r" b="b"/>
            <a:pathLst>
              <a:path w="172027" h="151035" extrusionOk="0">
                <a:moveTo>
                  <a:pt x="121928" y="0"/>
                </a:moveTo>
                <a:lnTo>
                  <a:pt x="118474" y="403"/>
                </a:lnTo>
                <a:lnTo>
                  <a:pt x="115054" y="1140"/>
                </a:lnTo>
                <a:lnTo>
                  <a:pt x="111700" y="2281"/>
                </a:lnTo>
                <a:lnTo>
                  <a:pt x="110091" y="3018"/>
                </a:lnTo>
                <a:lnTo>
                  <a:pt x="106804" y="4661"/>
                </a:lnTo>
                <a:lnTo>
                  <a:pt x="100467" y="8250"/>
                </a:lnTo>
                <a:lnTo>
                  <a:pt x="95738" y="10899"/>
                </a:lnTo>
                <a:lnTo>
                  <a:pt x="92519" y="12542"/>
                </a:lnTo>
                <a:lnTo>
                  <a:pt x="89199" y="13984"/>
                </a:lnTo>
                <a:lnTo>
                  <a:pt x="85712" y="15157"/>
                </a:lnTo>
                <a:lnTo>
                  <a:pt x="83901" y="15593"/>
                </a:lnTo>
                <a:lnTo>
                  <a:pt x="82660" y="15862"/>
                </a:lnTo>
                <a:lnTo>
                  <a:pt x="80112" y="16197"/>
                </a:lnTo>
                <a:lnTo>
                  <a:pt x="77496" y="16365"/>
                </a:lnTo>
                <a:lnTo>
                  <a:pt x="74814" y="16365"/>
                </a:lnTo>
                <a:lnTo>
                  <a:pt x="70689" y="16063"/>
                </a:lnTo>
                <a:lnTo>
                  <a:pt x="65022" y="15225"/>
                </a:lnTo>
                <a:lnTo>
                  <a:pt x="56270" y="13347"/>
                </a:lnTo>
                <a:lnTo>
                  <a:pt x="47484" y="11234"/>
                </a:lnTo>
                <a:lnTo>
                  <a:pt x="41649" y="9960"/>
                </a:lnTo>
                <a:lnTo>
                  <a:pt x="35915" y="8987"/>
                </a:lnTo>
                <a:lnTo>
                  <a:pt x="30382" y="8451"/>
                </a:lnTo>
                <a:lnTo>
                  <a:pt x="26391" y="8451"/>
                </a:lnTo>
                <a:lnTo>
                  <a:pt x="23809" y="8686"/>
                </a:lnTo>
                <a:lnTo>
                  <a:pt x="21294" y="9088"/>
                </a:lnTo>
                <a:lnTo>
                  <a:pt x="18846" y="9725"/>
                </a:lnTo>
                <a:lnTo>
                  <a:pt x="16533" y="10630"/>
                </a:lnTo>
                <a:lnTo>
                  <a:pt x="14286" y="11771"/>
                </a:lnTo>
                <a:lnTo>
                  <a:pt x="12140" y="13213"/>
                </a:lnTo>
                <a:lnTo>
                  <a:pt x="10128" y="14923"/>
                </a:lnTo>
                <a:lnTo>
                  <a:pt x="8216" y="16968"/>
                </a:lnTo>
                <a:lnTo>
                  <a:pt x="6473" y="19383"/>
                </a:lnTo>
                <a:lnTo>
                  <a:pt x="4829" y="22132"/>
                </a:lnTo>
                <a:lnTo>
                  <a:pt x="3320" y="25251"/>
                </a:lnTo>
                <a:lnTo>
                  <a:pt x="2650" y="26995"/>
                </a:lnTo>
                <a:lnTo>
                  <a:pt x="2214" y="28202"/>
                </a:lnTo>
                <a:lnTo>
                  <a:pt x="1443" y="30717"/>
                </a:lnTo>
                <a:lnTo>
                  <a:pt x="839" y="33299"/>
                </a:lnTo>
                <a:lnTo>
                  <a:pt x="403" y="35948"/>
                </a:lnTo>
                <a:lnTo>
                  <a:pt x="135" y="38631"/>
                </a:lnTo>
                <a:lnTo>
                  <a:pt x="1" y="41347"/>
                </a:lnTo>
                <a:lnTo>
                  <a:pt x="68" y="44063"/>
                </a:lnTo>
                <a:lnTo>
                  <a:pt x="269" y="46813"/>
                </a:lnTo>
                <a:lnTo>
                  <a:pt x="638" y="49529"/>
                </a:lnTo>
                <a:lnTo>
                  <a:pt x="1174" y="52178"/>
                </a:lnTo>
                <a:lnTo>
                  <a:pt x="1878" y="54827"/>
                </a:lnTo>
                <a:lnTo>
                  <a:pt x="2717" y="57376"/>
                </a:lnTo>
                <a:lnTo>
                  <a:pt x="3756" y="59891"/>
                </a:lnTo>
                <a:lnTo>
                  <a:pt x="4930" y="62272"/>
                </a:lnTo>
                <a:lnTo>
                  <a:pt x="6271" y="64552"/>
                </a:lnTo>
                <a:lnTo>
                  <a:pt x="7780" y="66732"/>
                </a:lnTo>
                <a:lnTo>
                  <a:pt x="8619" y="67738"/>
                </a:lnTo>
                <a:lnTo>
                  <a:pt x="10832" y="70286"/>
                </a:lnTo>
                <a:lnTo>
                  <a:pt x="14219" y="74042"/>
                </a:lnTo>
                <a:lnTo>
                  <a:pt x="16231" y="76758"/>
                </a:lnTo>
                <a:lnTo>
                  <a:pt x="17069" y="78200"/>
                </a:lnTo>
                <a:lnTo>
                  <a:pt x="17572" y="79206"/>
                </a:lnTo>
                <a:lnTo>
                  <a:pt x="18343" y="81285"/>
                </a:lnTo>
                <a:lnTo>
                  <a:pt x="18813" y="83364"/>
                </a:lnTo>
                <a:lnTo>
                  <a:pt x="19048" y="85443"/>
                </a:lnTo>
                <a:lnTo>
                  <a:pt x="19048" y="87556"/>
                </a:lnTo>
                <a:lnTo>
                  <a:pt x="18813" y="89669"/>
                </a:lnTo>
                <a:lnTo>
                  <a:pt x="18209" y="92821"/>
                </a:lnTo>
                <a:lnTo>
                  <a:pt x="16868" y="97012"/>
                </a:lnTo>
                <a:lnTo>
                  <a:pt x="15191" y="101171"/>
                </a:lnTo>
                <a:lnTo>
                  <a:pt x="12475" y="107240"/>
                </a:lnTo>
                <a:lnTo>
                  <a:pt x="10966" y="111096"/>
                </a:lnTo>
                <a:lnTo>
                  <a:pt x="10564" y="112203"/>
                </a:lnTo>
                <a:lnTo>
                  <a:pt x="9994" y="114383"/>
                </a:lnTo>
                <a:lnTo>
                  <a:pt x="9658" y="116529"/>
                </a:lnTo>
                <a:lnTo>
                  <a:pt x="9524" y="118574"/>
                </a:lnTo>
                <a:lnTo>
                  <a:pt x="9591" y="120553"/>
                </a:lnTo>
                <a:lnTo>
                  <a:pt x="9859" y="122498"/>
                </a:lnTo>
                <a:lnTo>
                  <a:pt x="10329" y="124342"/>
                </a:lnTo>
                <a:lnTo>
                  <a:pt x="10966" y="126153"/>
                </a:lnTo>
                <a:lnTo>
                  <a:pt x="11771" y="127897"/>
                </a:lnTo>
                <a:lnTo>
                  <a:pt x="12710" y="129573"/>
                </a:lnTo>
                <a:lnTo>
                  <a:pt x="14420" y="131988"/>
                </a:lnTo>
                <a:lnTo>
                  <a:pt x="17136" y="134972"/>
                </a:lnTo>
                <a:lnTo>
                  <a:pt x="20322" y="137688"/>
                </a:lnTo>
                <a:lnTo>
                  <a:pt x="23843" y="140170"/>
                </a:lnTo>
                <a:lnTo>
                  <a:pt x="27632" y="142383"/>
                </a:lnTo>
                <a:lnTo>
                  <a:pt x="31623" y="144362"/>
                </a:lnTo>
                <a:lnTo>
                  <a:pt x="35714" y="146105"/>
                </a:lnTo>
                <a:lnTo>
                  <a:pt x="39838" y="147547"/>
                </a:lnTo>
                <a:lnTo>
                  <a:pt x="43862" y="148788"/>
                </a:lnTo>
                <a:lnTo>
                  <a:pt x="47786" y="149727"/>
                </a:lnTo>
                <a:lnTo>
                  <a:pt x="51441" y="150465"/>
                </a:lnTo>
                <a:lnTo>
                  <a:pt x="53151" y="150699"/>
                </a:lnTo>
                <a:lnTo>
                  <a:pt x="54559" y="150867"/>
                </a:lnTo>
                <a:lnTo>
                  <a:pt x="57309" y="151035"/>
                </a:lnTo>
                <a:lnTo>
                  <a:pt x="60025" y="151001"/>
                </a:lnTo>
                <a:lnTo>
                  <a:pt x="62708" y="150800"/>
                </a:lnTo>
                <a:lnTo>
                  <a:pt x="66732" y="150163"/>
                </a:lnTo>
                <a:lnTo>
                  <a:pt x="71963" y="148821"/>
                </a:lnTo>
                <a:lnTo>
                  <a:pt x="77161" y="147011"/>
                </a:lnTo>
                <a:lnTo>
                  <a:pt x="82292" y="144898"/>
                </a:lnTo>
                <a:lnTo>
                  <a:pt x="89937" y="141377"/>
                </a:lnTo>
                <a:lnTo>
                  <a:pt x="97516" y="137856"/>
                </a:lnTo>
                <a:lnTo>
                  <a:pt x="102613" y="135676"/>
                </a:lnTo>
                <a:lnTo>
                  <a:pt x="107676" y="133798"/>
                </a:lnTo>
                <a:lnTo>
                  <a:pt x="112807" y="132390"/>
                </a:lnTo>
                <a:lnTo>
                  <a:pt x="116697" y="131686"/>
                </a:lnTo>
                <a:lnTo>
                  <a:pt x="119279" y="131384"/>
                </a:lnTo>
                <a:lnTo>
                  <a:pt x="121928" y="131283"/>
                </a:lnTo>
                <a:lnTo>
                  <a:pt x="124544" y="131384"/>
                </a:lnTo>
                <a:lnTo>
                  <a:pt x="127226" y="131686"/>
                </a:lnTo>
                <a:lnTo>
                  <a:pt x="129909" y="132222"/>
                </a:lnTo>
                <a:lnTo>
                  <a:pt x="132592" y="132994"/>
                </a:lnTo>
                <a:lnTo>
                  <a:pt x="135341" y="134000"/>
                </a:lnTo>
                <a:lnTo>
                  <a:pt x="136716" y="134637"/>
                </a:lnTo>
                <a:lnTo>
                  <a:pt x="137689" y="135073"/>
                </a:lnTo>
                <a:lnTo>
                  <a:pt x="139600" y="135777"/>
                </a:lnTo>
                <a:lnTo>
                  <a:pt x="141478" y="136313"/>
                </a:lnTo>
                <a:lnTo>
                  <a:pt x="143356" y="136649"/>
                </a:lnTo>
                <a:lnTo>
                  <a:pt x="145167" y="136850"/>
                </a:lnTo>
                <a:lnTo>
                  <a:pt x="146977" y="136850"/>
                </a:lnTo>
                <a:lnTo>
                  <a:pt x="149627" y="136582"/>
                </a:lnTo>
                <a:lnTo>
                  <a:pt x="153013" y="135676"/>
                </a:lnTo>
                <a:lnTo>
                  <a:pt x="156233" y="134201"/>
                </a:lnTo>
                <a:lnTo>
                  <a:pt x="159217" y="132222"/>
                </a:lnTo>
                <a:lnTo>
                  <a:pt x="161967" y="129808"/>
                </a:lnTo>
                <a:lnTo>
                  <a:pt x="164448" y="126958"/>
                </a:lnTo>
                <a:lnTo>
                  <a:pt x="166628" y="123738"/>
                </a:lnTo>
                <a:lnTo>
                  <a:pt x="168472" y="120217"/>
                </a:lnTo>
                <a:lnTo>
                  <a:pt x="169948" y="116395"/>
                </a:lnTo>
                <a:lnTo>
                  <a:pt x="171088" y="112404"/>
                </a:lnTo>
                <a:lnTo>
                  <a:pt x="171759" y="108213"/>
                </a:lnTo>
                <a:lnTo>
                  <a:pt x="172027" y="103920"/>
                </a:lnTo>
                <a:lnTo>
                  <a:pt x="171826" y="99527"/>
                </a:lnTo>
                <a:lnTo>
                  <a:pt x="171524" y="97348"/>
                </a:lnTo>
                <a:lnTo>
                  <a:pt x="171256" y="95906"/>
                </a:lnTo>
                <a:lnTo>
                  <a:pt x="170585" y="93022"/>
                </a:lnTo>
                <a:lnTo>
                  <a:pt x="169244" y="88730"/>
                </a:lnTo>
                <a:lnTo>
                  <a:pt x="165756" y="80246"/>
                </a:lnTo>
                <a:lnTo>
                  <a:pt x="162034" y="71728"/>
                </a:lnTo>
                <a:lnTo>
                  <a:pt x="159854" y="66061"/>
                </a:lnTo>
                <a:lnTo>
                  <a:pt x="158647" y="61769"/>
                </a:lnTo>
                <a:lnTo>
                  <a:pt x="158077" y="58885"/>
                </a:lnTo>
                <a:lnTo>
                  <a:pt x="157708" y="55968"/>
                </a:lnTo>
                <a:lnTo>
                  <a:pt x="157641" y="53050"/>
                </a:lnTo>
                <a:lnTo>
                  <a:pt x="157708" y="51608"/>
                </a:lnTo>
                <a:lnTo>
                  <a:pt x="157775" y="50770"/>
                </a:lnTo>
                <a:lnTo>
                  <a:pt x="157842" y="49965"/>
                </a:lnTo>
                <a:lnTo>
                  <a:pt x="158245" y="46310"/>
                </a:lnTo>
                <a:lnTo>
                  <a:pt x="159083" y="39100"/>
                </a:lnTo>
                <a:lnTo>
                  <a:pt x="159351" y="33735"/>
                </a:lnTo>
                <a:lnTo>
                  <a:pt x="159217" y="30214"/>
                </a:lnTo>
                <a:lnTo>
                  <a:pt x="158714" y="26659"/>
                </a:lnTo>
                <a:lnTo>
                  <a:pt x="157742" y="23138"/>
                </a:lnTo>
                <a:lnTo>
                  <a:pt x="157037" y="21361"/>
                </a:lnTo>
                <a:lnTo>
                  <a:pt x="156333" y="19752"/>
                </a:lnTo>
                <a:lnTo>
                  <a:pt x="154623" y="16700"/>
                </a:lnTo>
                <a:lnTo>
                  <a:pt x="152577" y="13850"/>
                </a:lnTo>
                <a:lnTo>
                  <a:pt x="150297" y="11234"/>
                </a:lnTo>
                <a:lnTo>
                  <a:pt x="147749" y="8853"/>
                </a:lnTo>
                <a:lnTo>
                  <a:pt x="144965" y="6707"/>
                </a:lnTo>
                <a:lnTo>
                  <a:pt x="142014" y="4863"/>
                </a:lnTo>
                <a:lnTo>
                  <a:pt x="138896" y="3287"/>
                </a:lnTo>
                <a:lnTo>
                  <a:pt x="135643" y="1979"/>
                </a:lnTo>
                <a:lnTo>
                  <a:pt x="132290" y="1006"/>
                </a:lnTo>
                <a:lnTo>
                  <a:pt x="128869" y="336"/>
                </a:lnTo>
                <a:lnTo>
                  <a:pt x="125415" y="0"/>
                </a:lnTo>
                <a:close/>
              </a:path>
            </a:pathLst>
          </a:custGeom>
          <a:solidFill>
            <a:schemeClr val="accent2"/>
          </a:solidFill>
          <a:ln>
            <a:noFill/>
          </a:ln>
        </p:spPr>
        <p:txBody>
          <a:bodyPr spcFirstLastPara="1" wrap="square" lIns="121900" tIns="121900" rIns="121900" bIns="121900" anchor="ctr" anchorCtr="0">
            <a:noAutofit/>
          </a:bodyPr>
          <a:lstStyle/>
          <a:p>
            <a:endParaRPr sz="2400" dirty="0"/>
          </a:p>
        </p:txBody>
      </p:sp>
      <p:sp>
        <p:nvSpPr>
          <p:cNvPr id="509" name="Google Shape;509;p36"/>
          <p:cNvSpPr/>
          <p:nvPr/>
        </p:nvSpPr>
        <p:spPr>
          <a:xfrm>
            <a:off x="10263300" y="274567"/>
            <a:ext cx="1531000" cy="1453267"/>
          </a:xfrm>
          <a:custGeom>
            <a:avLst/>
            <a:gdLst/>
            <a:ahLst/>
            <a:cxnLst/>
            <a:rect l="l" t="t" r="r" b="b"/>
            <a:pathLst>
              <a:path w="45930" h="43598" extrusionOk="0">
                <a:moveTo>
                  <a:pt x="27755" y="0"/>
                </a:moveTo>
                <a:lnTo>
                  <a:pt x="25171" y="206"/>
                </a:lnTo>
                <a:lnTo>
                  <a:pt x="22611" y="663"/>
                </a:lnTo>
                <a:lnTo>
                  <a:pt x="20073" y="1372"/>
                </a:lnTo>
                <a:lnTo>
                  <a:pt x="17581" y="2287"/>
                </a:lnTo>
                <a:lnTo>
                  <a:pt x="15204" y="3407"/>
                </a:lnTo>
                <a:lnTo>
                  <a:pt x="12940" y="4687"/>
                </a:lnTo>
                <a:lnTo>
                  <a:pt x="10837" y="6150"/>
                </a:lnTo>
                <a:lnTo>
                  <a:pt x="8940" y="7728"/>
                </a:lnTo>
                <a:lnTo>
                  <a:pt x="8071" y="8574"/>
                </a:lnTo>
                <a:lnTo>
                  <a:pt x="7408" y="9259"/>
                </a:lnTo>
                <a:lnTo>
                  <a:pt x="6173" y="10700"/>
                </a:lnTo>
                <a:lnTo>
                  <a:pt x="5602" y="11431"/>
                </a:lnTo>
                <a:lnTo>
                  <a:pt x="4710" y="12689"/>
                </a:lnTo>
                <a:lnTo>
                  <a:pt x="3110" y="15524"/>
                </a:lnTo>
                <a:lnTo>
                  <a:pt x="1761" y="18656"/>
                </a:lnTo>
                <a:lnTo>
                  <a:pt x="732" y="22016"/>
                </a:lnTo>
                <a:lnTo>
                  <a:pt x="389" y="23731"/>
                </a:lnTo>
                <a:lnTo>
                  <a:pt x="206" y="24897"/>
                </a:lnTo>
                <a:lnTo>
                  <a:pt x="1" y="27252"/>
                </a:lnTo>
                <a:lnTo>
                  <a:pt x="23" y="29584"/>
                </a:lnTo>
                <a:lnTo>
                  <a:pt x="321" y="31847"/>
                </a:lnTo>
                <a:lnTo>
                  <a:pt x="869" y="34019"/>
                </a:lnTo>
                <a:lnTo>
                  <a:pt x="1738" y="36076"/>
                </a:lnTo>
                <a:lnTo>
                  <a:pt x="2927" y="37974"/>
                </a:lnTo>
                <a:lnTo>
                  <a:pt x="4436" y="39666"/>
                </a:lnTo>
                <a:lnTo>
                  <a:pt x="5350" y="40420"/>
                </a:lnTo>
                <a:lnTo>
                  <a:pt x="5853" y="40786"/>
                </a:lnTo>
                <a:lnTo>
                  <a:pt x="6905" y="41449"/>
                </a:lnTo>
                <a:lnTo>
                  <a:pt x="8551" y="42272"/>
                </a:lnTo>
                <a:lnTo>
                  <a:pt x="10860" y="43049"/>
                </a:lnTo>
                <a:lnTo>
                  <a:pt x="13283" y="43461"/>
                </a:lnTo>
                <a:lnTo>
                  <a:pt x="15775" y="43598"/>
                </a:lnTo>
                <a:lnTo>
                  <a:pt x="18290" y="43484"/>
                </a:lnTo>
                <a:lnTo>
                  <a:pt x="20759" y="43163"/>
                </a:lnTo>
                <a:lnTo>
                  <a:pt x="23160" y="42683"/>
                </a:lnTo>
                <a:lnTo>
                  <a:pt x="24326" y="42386"/>
                </a:lnTo>
                <a:lnTo>
                  <a:pt x="25537" y="42066"/>
                </a:lnTo>
                <a:lnTo>
                  <a:pt x="27915" y="41266"/>
                </a:lnTo>
                <a:lnTo>
                  <a:pt x="29081" y="40832"/>
                </a:lnTo>
                <a:lnTo>
                  <a:pt x="30224" y="40329"/>
                </a:lnTo>
                <a:lnTo>
                  <a:pt x="32464" y="39208"/>
                </a:lnTo>
                <a:lnTo>
                  <a:pt x="34613" y="37905"/>
                </a:lnTo>
                <a:lnTo>
                  <a:pt x="36625" y="36419"/>
                </a:lnTo>
                <a:lnTo>
                  <a:pt x="38500" y="34773"/>
                </a:lnTo>
                <a:lnTo>
                  <a:pt x="40215" y="32967"/>
                </a:lnTo>
                <a:lnTo>
                  <a:pt x="41746" y="31001"/>
                </a:lnTo>
                <a:lnTo>
                  <a:pt x="43072" y="28898"/>
                </a:lnTo>
                <a:lnTo>
                  <a:pt x="43644" y="27778"/>
                </a:lnTo>
                <a:lnTo>
                  <a:pt x="44192" y="26657"/>
                </a:lnTo>
                <a:lnTo>
                  <a:pt x="45015" y="24303"/>
                </a:lnTo>
                <a:lnTo>
                  <a:pt x="45610" y="21856"/>
                </a:lnTo>
                <a:lnTo>
                  <a:pt x="45907" y="19364"/>
                </a:lnTo>
                <a:lnTo>
                  <a:pt x="45930" y="16872"/>
                </a:lnTo>
                <a:lnTo>
                  <a:pt x="45656" y="14381"/>
                </a:lnTo>
                <a:lnTo>
                  <a:pt x="45061" y="11980"/>
                </a:lnTo>
                <a:lnTo>
                  <a:pt x="44192" y="9648"/>
                </a:lnTo>
                <a:lnTo>
                  <a:pt x="43621" y="8528"/>
                </a:lnTo>
                <a:lnTo>
                  <a:pt x="43278" y="7911"/>
                </a:lnTo>
                <a:lnTo>
                  <a:pt x="42501" y="6745"/>
                </a:lnTo>
                <a:lnTo>
                  <a:pt x="41701" y="5693"/>
                </a:lnTo>
                <a:lnTo>
                  <a:pt x="40809" y="4733"/>
                </a:lnTo>
                <a:lnTo>
                  <a:pt x="39391" y="3453"/>
                </a:lnTo>
                <a:lnTo>
                  <a:pt x="37334" y="2104"/>
                </a:lnTo>
                <a:lnTo>
                  <a:pt x="35093" y="1098"/>
                </a:lnTo>
                <a:lnTo>
                  <a:pt x="32739" y="412"/>
                </a:lnTo>
                <a:lnTo>
                  <a:pt x="30270" y="46"/>
                </a:lnTo>
                <a:lnTo>
                  <a:pt x="27755" y="0"/>
                </a:lnTo>
                <a:close/>
              </a:path>
            </a:pathLst>
          </a:custGeom>
          <a:solidFill>
            <a:schemeClr val="accent2"/>
          </a:solidFill>
          <a:ln>
            <a:noFill/>
          </a:ln>
        </p:spPr>
        <p:txBody>
          <a:bodyPr spcFirstLastPara="1" wrap="square" lIns="121900" tIns="121900" rIns="121900" bIns="121900" anchor="ctr" anchorCtr="0">
            <a:noAutofit/>
          </a:bodyPr>
          <a:lstStyle/>
          <a:p>
            <a:endParaRPr sz="2400"/>
          </a:p>
        </p:txBody>
      </p:sp>
      <p:grpSp>
        <p:nvGrpSpPr>
          <p:cNvPr id="512" name="Google Shape;512;p36"/>
          <p:cNvGrpSpPr/>
          <p:nvPr/>
        </p:nvGrpSpPr>
        <p:grpSpPr>
          <a:xfrm>
            <a:off x="4124715" y="5629133"/>
            <a:ext cx="372335" cy="374003"/>
            <a:chOff x="3245936" y="3278875"/>
            <a:chExt cx="279251" cy="280502"/>
          </a:xfrm>
        </p:grpSpPr>
        <p:sp>
          <p:nvSpPr>
            <p:cNvPr id="513" name="Google Shape;513;p36"/>
            <p:cNvSpPr/>
            <p:nvPr/>
          </p:nvSpPr>
          <p:spPr>
            <a:xfrm>
              <a:off x="3378651" y="3278875"/>
              <a:ext cx="15084" cy="91473"/>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14" name="Google Shape;514;p36"/>
            <p:cNvSpPr/>
            <p:nvPr/>
          </p:nvSpPr>
          <p:spPr>
            <a:xfrm>
              <a:off x="3378651" y="3467903"/>
              <a:ext cx="15084" cy="91473"/>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15" name="Google Shape;515;p36"/>
            <p:cNvSpPr/>
            <p:nvPr/>
          </p:nvSpPr>
          <p:spPr>
            <a:xfrm>
              <a:off x="3435029" y="3410323"/>
              <a:ext cx="90158" cy="1634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16" name="Google Shape;516;p36"/>
            <p:cNvSpPr/>
            <p:nvPr/>
          </p:nvSpPr>
          <p:spPr>
            <a:xfrm>
              <a:off x="3245936" y="3410323"/>
              <a:ext cx="90215" cy="1634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517" name="Google Shape;517;p36"/>
          <p:cNvGrpSpPr/>
          <p:nvPr/>
        </p:nvGrpSpPr>
        <p:grpSpPr>
          <a:xfrm>
            <a:off x="11142470" y="2656834"/>
            <a:ext cx="290033" cy="291332"/>
            <a:chOff x="6548002" y="3230725"/>
            <a:chExt cx="217525" cy="218499"/>
          </a:xfrm>
        </p:grpSpPr>
        <p:sp>
          <p:nvSpPr>
            <p:cNvPr id="518" name="Google Shape;518;p36"/>
            <p:cNvSpPr/>
            <p:nvPr/>
          </p:nvSpPr>
          <p:spPr>
            <a:xfrm>
              <a:off x="6651382" y="3230725"/>
              <a:ext cx="11750" cy="71253"/>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19" name="Google Shape;519;p36"/>
            <p:cNvSpPr/>
            <p:nvPr/>
          </p:nvSpPr>
          <p:spPr>
            <a:xfrm>
              <a:off x="6651382" y="3377971"/>
              <a:ext cx="11750" cy="71253"/>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20" name="Google Shape;520;p36"/>
            <p:cNvSpPr/>
            <p:nvPr/>
          </p:nvSpPr>
          <p:spPr>
            <a:xfrm>
              <a:off x="6695298" y="3333118"/>
              <a:ext cx="70229" cy="12732"/>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21" name="Google Shape;521;p36"/>
            <p:cNvSpPr/>
            <p:nvPr/>
          </p:nvSpPr>
          <p:spPr>
            <a:xfrm>
              <a:off x="6548002" y="3333118"/>
              <a:ext cx="70274" cy="12732"/>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522" name="Google Shape;522;p36"/>
          <p:cNvGrpSpPr/>
          <p:nvPr/>
        </p:nvGrpSpPr>
        <p:grpSpPr>
          <a:xfrm>
            <a:off x="11254337" y="5629134"/>
            <a:ext cx="290033" cy="291332"/>
            <a:chOff x="6591027" y="3544075"/>
            <a:chExt cx="217525" cy="218499"/>
          </a:xfrm>
        </p:grpSpPr>
        <p:sp>
          <p:nvSpPr>
            <p:cNvPr id="523" name="Google Shape;523;p36"/>
            <p:cNvSpPr/>
            <p:nvPr/>
          </p:nvSpPr>
          <p:spPr>
            <a:xfrm>
              <a:off x="6694407" y="3544075"/>
              <a:ext cx="11750" cy="71253"/>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24" name="Google Shape;524;p36"/>
            <p:cNvSpPr/>
            <p:nvPr/>
          </p:nvSpPr>
          <p:spPr>
            <a:xfrm>
              <a:off x="6694407" y="3691321"/>
              <a:ext cx="11750" cy="71253"/>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25" name="Google Shape;525;p36"/>
            <p:cNvSpPr/>
            <p:nvPr/>
          </p:nvSpPr>
          <p:spPr>
            <a:xfrm>
              <a:off x="6738323" y="3646468"/>
              <a:ext cx="70229" cy="12732"/>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26" name="Google Shape;526;p36"/>
            <p:cNvSpPr/>
            <p:nvPr/>
          </p:nvSpPr>
          <p:spPr>
            <a:xfrm>
              <a:off x="6591027" y="3646468"/>
              <a:ext cx="70274" cy="12732"/>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527" name="Google Shape;527;p36"/>
          <p:cNvGrpSpPr/>
          <p:nvPr/>
        </p:nvGrpSpPr>
        <p:grpSpPr>
          <a:xfrm>
            <a:off x="8729554" y="397201"/>
            <a:ext cx="324109" cy="322791"/>
            <a:chOff x="6547165" y="297900"/>
            <a:chExt cx="243082" cy="242093"/>
          </a:xfrm>
        </p:grpSpPr>
        <p:sp>
          <p:nvSpPr>
            <p:cNvPr id="528" name="Google Shape;528;p36"/>
            <p:cNvSpPr/>
            <p:nvPr/>
          </p:nvSpPr>
          <p:spPr>
            <a:xfrm>
              <a:off x="6661093" y="297900"/>
              <a:ext cx="13765" cy="79061"/>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29" name="Google Shape;529;p36"/>
            <p:cNvSpPr/>
            <p:nvPr/>
          </p:nvSpPr>
          <p:spPr>
            <a:xfrm>
              <a:off x="6661093" y="461404"/>
              <a:ext cx="13765" cy="78589"/>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30" name="Google Shape;530;p36"/>
            <p:cNvSpPr/>
            <p:nvPr/>
          </p:nvSpPr>
          <p:spPr>
            <a:xfrm>
              <a:off x="6711163" y="412301"/>
              <a:ext cx="79084" cy="13788"/>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31" name="Google Shape;531;p36"/>
            <p:cNvSpPr/>
            <p:nvPr/>
          </p:nvSpPr>
          <p:spPr>
            <a:xfrm>
              <a:off x="6547165" y="412301"/>
              <a:ext cx="79084" cy="13788"/>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532" name="Google Shape;532;p36"/>
          <p:cNvGrpSpPr/>
          <p:nvPr/>
        </p:nvGrpSpPr>
        <p:grpSpPr>
          <a:xfrm>
            <a:off x="3754215" y="1041167"/>
            <a:ext cx="372335" cy="374003"/>
            <a:chOff x="3245936" y="3278875"/>
            <a:chExt cx="279251" cy="280502"/>
          </a:xfrm>
        </p:grpSpPr>
        <p:sp>
          <p:nvSpPr>
            <p:cNvPr id="533" name="Google Shape;533;p36"/>
            <p:cNvSpPr/>
            <p:nvPr/>
          </p:nvSpPr>
          <p:spPr>
            <a:xfrm>
              <a:off x="3378651" y="3278875"/>
              <a:ext cx="15084" cy="91473"/>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34" name="Google Shape;534;p36"/>
            <p:cNvSpPr/>
            <p:nvPr/>
          </p:nvSpPr>
          <p:spPr>
            <a:xfrm>
              <a:off x="3378651" y="3467903"/>
              <a:ext cx="15084" cy="91473"/>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35" name="Google Shape;535;p36"/>
            <p:cNvSpPr/>
            <p:nvPr/>
          </p:nvSpPr>
          <p:spPr>
            <a:xfrm>
              <a:off x="3435029" y="3410323"/>
              <a:ext cx="90158" cy="1634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36" name="Google Shape;536;p36"/>
            <p:cNvSpPr/>
            <p:nvPr/>
          </p:nvSpPr>
          <p:spPr>
            <a:xfrm>
              <a:off x="3245936" y="3410323"/>
              <a:ext cx="90215" cy="1634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10" name="文本框 9">
            <a:extLst>
              <a:ext uri="{FF2B5EF4-FFF2-40B4-BE49-F238E27FC236}">
                <a16:creationId xmlns:a16="http://schemas.microsoft.com/office/drawing/2014/main" id="{D7CAF4AF-AAC7-5D6E-D069-AA356B9D9C91}"/>
              </a:ext>
            </a:extLst>
          </p:cNvPr>
          <p:cNvSpPr txBox="1"/>
          <p:nvPr/>
        </p:nvSpPr>
        <p:spPr>
          <a:xfrm>
            <a:off x="71252" y="166254"/>
            <a:ext cx="7754587" cy="769441"/>
          </a:xfrm>
          <a:prstGeom prst="rect">
            <a:avLst/>
          </a:prstGeom>
          <a:noFill/>
        </p:spPr>
        <p:txBody>
          <a:bodyPr wrap="square" rtlCol="0">
            <a:spAutoFit/>
          </a:bodyPr>
          <a:lstStyle/>
          <a:p>
            <a:r>
              <a:rPr lang="en-US" altLang="zh-CN" sz="4400" b="1" dirty="0">
                <a:latin typeface="Times New Roman" panose="02020603050405020304" pitchFamily="18" charset="0"/>
                <a:ea typeface="PMingLiU" panose="02020500000000000000" pitchFamily="18" charset="-120"/>
              </a:rPr>
              <a:t>Introduction</a:t>
            </a:r>
            <a:endParaRPr lang="zh-CN" altLang="en-US" sz="4400" b="1" dirty="0">
              <a:latin typeface="Times New Roman" panose="02020603050405020304" pitchFamily="18" charset="0"/>
              <a:ea typeface="PMingLiU" panose="02020500000000000000" pitchFamily="18" charset="-120"/>
            </a:endParaRPr>
          </a:p>
        </p:txBody>
      </p:sp>
      <p:pic>
        <p:nvPicPr>
          <p:cNvPr id="12" name="图片 11">
            <a:extLst>
              <a:ext uri="{FF2B5EF4-FFF2-40B4-BE49-F238E27FC236}">
                <a16:creationId xmlns:a16="http://schemas.microsoft.com/office/drawing/2014/main" id="{3A2FED20-120F-E99E-1ABD-655ABD80F2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1569" y="2919714"/>
            <a:ext cx="6334002" cy="4061897"/>
          </a:xfrm>
          <a:prstGeom prst="rect">
            <a:avLst/>
          </a:prstGeom>
        </p:spPr>
      </p:pic>
      <p:sp>
        <p:nvSpPr>
          <p:cNvPr id="15" name="文本框 14">
            <a:extLst>
              <a:ext uri="{FF2B5EF4-FFF2-40B4-BE49-F238E27FC236}">
                <a16:creationId xmlns:a16="http://schemas.microsoft.com/office/drawing/2014/main" id="{5C8FC14F-4F97-D004-3DB8-9AD33456E075}"/>
              </a:ext>
            </a:extLst>
          </p:cNvPr>
          <p:cNvSpPr txBox="1"/>
          <p:nvPr/>
        </p:nvSpPr>
        <p:spPr>
          <a:xfrm>
            <a:off x="5307887" y="1222755"/>
            <a:ext cx="4527826" cy="3970318"/>
          </a:xfrm>
          <a:prstGeom prst="rect">
            <a:avLst/>
          </a:prstGeom>
          <a:noFill/>
        </p:spPr>
        <p:txBody>
          <a:bodyPr wrap="square">
            <a:spAutoFit/>
          </a:bodyPr>
          <a:lstStyle/>
          <a:p>
            <a:pPr algn="just"/>
            <a:r>
              <a:rPr lang="en-GB" altLang="zh-CN" sz="2800" dirty="0">
                <a:solidFill>
                  <a:srgbClr val="0E101A"/>
                </a:solidFill>
                <a:effectLst/>
                <a:latin typeface="Times New Roman" panose="02020603050405020304" pitchFamily="18" charset="0"/>
                <a:ea typeface="Times New Roman" panose="02020603050405020304" pitchFamily="18" charset="0"/>
              </a:rPr>
              <a:t>The project aims</a:t>
            </a:r>
            <a:r>
              <a:rPr lang="en-US" altLang="zh-CN" sz="2800" dirty="0">
                <a:solidFill>
                  <a:srgbClr val="0E101A"/>
                </a:solidFill>
                <a:latin typeface="Times New Roman" panose="02020603050405020304" pitchFamily="18" charset="0"/>
                <a:ea typeface="Times New Roman" panose="02020603050405020304" pitchFamily="18" charset="0"/>
              </a:rPr>
              <a:t>:</a:t>
            </a:r>
            <a:r>
              <a:rPr lang="en-GB" altLang="zh-CN" sz="2800" dirty="0">
                <a:solidFill>
                  <a:srgbClr val="0E101A"/>
                </a:solidFill>
                <a:effectLst/>
                <a:latin typeface="Times New Roman" panose="02020603050405020304" pitchFamily="18" charset="0"/>
                <a:ea typeface="Times New Roman" panose="02020603050405020304" pitchFamily="18" charset="0"/>
              </a:rPr>
              <a:t> </a:t>
            </a:r>
          </a:p>
          <a:p>
            <a:pPr algn="just"/>
            <a:r>
              <a:rPr lang="en-US" altLang="zh-CN" sz="2800" dirty="0">
                <a:solidFill>
                  <a:srgbClr val="0E101A"/>
                </a:solidFill>
                <a:effectLst/>
                <a:latin typeface="Times New Roman" panose="02020603050405020304" pitchFamily="18" charset="0"/>
                <a:ea typeface="Times New Roman" panose="02020603050405020304" pitchFamily="18" charset="0"/>
              </a:rPr>
              <a:t>T</a:t>
            </a:r>
            <a:r>
              <a:rPr lang="en-GB" altLang="zh-CN" sz="2800" dirty="0">
                <a:solidFill>
                  <a:srgbClr val="0E101A"/>
                </a:solidFill>
                <a:effectLst/>
                <a:latin typeface="Times New Roman" panose="02020603050405020304" pitchFamily="18" charset="0"/>
                <a:ea typeface="Times New Roman" panose="02020603050405020304" pitchFamily="18" charset="0"/>
              </a:rPr>
              <a:t>o determine an appropriate </a:t>
            </a:r>
            <a:r>
              <a:rPr lang="en-GB" altLang="zh-CN" sz="2800" b="1" dirty="0">
                <a:solidFill>
                  <a:srgbClr val="0E101A"/>
                </a:solidFill>
                <a:effectLst/>
                <a:latin typeface="Times New Roman" panose="02020603050405020304" pitchFamily="18" charset="0"/>
                <a:ea typeface="Times New Roman" panose="02020603050405020304" pitchFamily="18" charset="0"/>
              </a:rPr>
              <a:t>spaced practice algorithm </a:t>
            </a:r>
            <a:r>
              <a:rPr lang="en-GB" altLang="zh-CN" sz="2800" dirty="0">
                <a:solidFill>
                  <a:srgbClr val="0E101A"/>
                </a:solidFill>
                <a:effectLst/>
                <a:latin typeface="Times New Roman" panose="02020603050405020304" pitchFamily="18" charset="0"/>
                <a:ea typeface="Times New Roman" panose="02020603050405020304" pitchFamily="18" charset="0"/>
              </a:rPr>
              <a:t>through research and previous study review.</a:t>
            </a:r>
          </a:p>
          <a:p>
            <a:pPr algn="just"/>
            <a:r>
              <a:rPr lang="en-GB" altLang="zh-CN" sz="2800" dirty="0">
                <a:solidFill>
                  <a:srgbClr val="0E101A"/>
                </a:solidFill>
                <a:latin typeface="Times New Roman" panose="02020603050405020304" pitchFamily="18" charset="0"/>
                <a:ea typeface="Times New Roman" panose="02020603050405020304" pitchFamily="18" charset="0"/>
              </a:rPr>
              <a:t>T</a:t>
            </a:r>
            <a:r>
              <a:rPr lang="en-GB" altLang="zh-CN" sz="2800" dirty="0">
                <a:solidFill>
                  <a:srgbClr val="0E101A"/>
                </a:solidFill>
                <a:effectLst/>
                <a:latin typeface="Times New Roman" panose="02020603050405020304" pitchFamily="18" charset="0"/>
                <a:ea typeface="Times New Roman" panose="02020603050405020304" pitchFamily="18" charset="0"/>
              </a:rPr>
              <a:t>o </a:t>
            </a:r>
            <a:r>
              <a:rPr lang="en-GB" altLang="zh-CN" sz="2800" b="1" dirty="0">
                <a:solidFill>
                  <a:srgbClr val="0E101A"/>
                </a:solidFill>
                <a:effectLst/>
                <a:latin typeface="Times New Roman" panose="02020603050405020304" pitchFamily="18" charset="0"/>
                <a:ea typeface="Times New Roman" panose="02020603050405020304" pitchFamily="18" charset="0"/>
              </a:rPr>
              <a:t>design and build a user-friendly web application  </a:t>
            </a:r>
            <a:r>
              <a:rPr lang="en-GB" altLang="zh-CN" sz="2800" dirty="0">
                <a:solidFill>
                  <a:srgbClr val="0E101A"/>
                </a:solidFill>
                <a:effectLst/>
                <a:latin typeface="Times New Roman" panose="02020603050405020304" pitchFamily="18" charset="0"/>
                <a:ea typeface="Times New Roman" panose="02020603050405020304" pitchFamily="18" charset="0"/>
              </a:rPr>
              <a:t>for children to learn and practice of general knowledge. </a:t>
            </a:r>
            <a:endParaRPr lang="zh-CN" altLang="en-US" sz="2800" dirty="0"/>
          </a:p>
        </p:txBody>
      </p:sp>
      <p:sp>
        <p:nvSpPr>
          <p:cNvPr id="16" name="文本框 15">
            <a:extLst>
              <a:ext uri="{FF2B5EF4-FFF2-40B4-BE49-F238E27FC236}">
                <a16:creationId xmlns:a16="http://schemas.microsoft.com/office/drawing/2014/main" id="{46C62EB3-B50B-5A60-7F57-9C9A61496485}"/>
              </a:ext>
            </a:extLst>
          </p:cNvPr>
          <p:cNvSpPr txBox="1"/>
          <p:nvPr/>
        </p:nvSpPr>
        <p:spPr>
          <a:xfrm>
            <a:off x="11655688" y="6033215"/>
            <a:ext cx="482943" cy="769441"/>
          </a:xfrm>
          <a:prstGeom prst="rect">
            <a:avLst/>
          </a:prstGeom>
          <a:noFill/>
        </p:spPr>
        <p:txBody>
          <a:bodyPr wrap="square" rtlCol="0">
            <a:spAutoFit/>
          </a:bodyPr>
          <a:lstStyle/>
          <a:p>
            <a:pPr algn="ctr"/>
            <a:r>
              <a:rPr lang="en-US" altLang="zh-CN" sz="4400" b="1" dirty="0">
                <a:solidFill>
                  <a:schemeClr val="bg1"/>
                </a:solidFill>
                <a:latin typeface="Times New Roman" panose="02020603050405020304" pitchFamily="18" charset="0"/>
                <a:ea typeface="PMingLiU" panose="02020500000000000000" pitchFamily="18" charset="-120"/>
              </a:rPr>
              <a:t>3</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4" name="文本框 3">
            <a:extLst>
              <a:ext uri="{FF2B5EF4-FFF2-40B4-BE49-F238E27FC236}">
                <a16:creationId xmlns:a16="http://schemas.microsoft.com/office/drawing/2014/main" id="{56B0A11C-C1DC-664C-BE16-43ADFD44BFB6}"/>
              </a:ext>
            </a:extLst>
          </p:cNvPr>
          <p:cNvSpPr txBox="1"/>
          <p:nvPr/>
        </p:nvSpPr>
        <p:spPr>
          <a:xfrm>
            <a:off x="428996" y="1207715"/>
            <a:ext cx="11334008" cy="4457952"/>
          </a:xfrm>
          <a:prstGeom prst="rect">
            <a:avLst/>
          </a:prstGeom>
          <a:noFill/>
        </p:spPr>
        <p:txBody>
          <a:bodyPr wrap="square">
            <a:spAutoFit/>
          </a:bodyPr>
          <a:lstStyle/>
          <a:p>
            <a:pPr marL="342900" indent="-342900" algn="just">
              <a:lnSpc>
                <a:spcPct val="150000"/>
              </a:lnSpc>
              <a:buFont typeface="Symbol" panose="05050102010706020507" pitchFamily="18" charset="2"/>
              <a:buChar char=""/>
            </a:pPr>
            <a:r>
              <a:rPr lang="en-US" altLang="zh-CN" sz="2400" dirty="0">
                <a:latin typeface="Times New Roman" panose="02020603050405020304" pitchFamily="18" charset="0"/>
                <a:cs typeface="Times New Roman" panose="02020603050405020304" pitchFamily="18" charset="0"/>
              </a:rPr>
              <a:t>Conduct a thorough review of existing literature on spaced practice and progress tracking methodologies.</a:t>
            </a:r>
            <a:endParaRPr lang="en-US" altLang="zh-CN" sz="2400" dirty="0">
              <a:effectLst/>
              <a:latin typeface="Times New Roman" panose="02020603050405020304" pitchFamily="18" charset="0"/>
              <a:ea typeface="PMingLiU" panose="02020500000000000000" pitchFamily="18" charset="-12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altLang="zh-CN" sz="2400" b="1" dirty="0">
                <a:effectLst/>
                <a:latin typeface="Times New Roman" panose="02020603050405020304" pitchFamily="18" charset="0"/>
                <a:ea typeface="PMingLiU" panose="02020500000000000000" pitchFamily="18" charset="-120"/>
                <a:cs typeface="Times New Roman" panose="02020603050405020304" pitchFamily="18" charset="0"/>
              </a:rPr>
              <a:t>Design and implement a spaced practice algorithm</a:t>
            </a:r>
            <a:r>
              <a:rPr lang="en-US" altLang="zh-CN" sz="2400" dirty="0">
                <a:effectLst/>
                <a:latin typeface="Times New Roman" panose="02020603050405020304" pitchFamily="18" charset="0"/>
                <a:ea typeface="PMingLiU" panose="02020500000000000000" pitchFamily="18" charset="-120"/>
                <a:cs typeface="Times New Roman" panose="02020603050405020304" pitchFamily="18" charset="0"/>
              </a:rPr>
              <a:t> that generates personalized practice exercises for subsequent learning sessions, considering schoolchild mastery, individual characteristics, and an appropriate balance of reviewed, weak, and new topics.</a:t>
            </a:r>
          </a:p>
          <a:p>
            <a:pPr marL="342900" lvl="0" indent="-342900" algn="just">
              <a:lnSpc>
                <a:spcPct val="150000"/>
              </a:lnSpc>
              <a:buFont typeface="Symbol" panose="05050102010706020507" pitchFamily="18" charset="2"/>
              <a:buChar char=""/>
            </a:pPr>
            <a:r>
              <a:rPr lang="en-US" altLang="zh-CN" sz="2400" b="1" dirty="0">
                <a:effectLst/>
                <a:latin typeface="Times New Roman" panose="02020603050405020304" pitchFamily="18" charset="0"/>
                <a:ea typeface="PMingLiU" panose="02020500000000000000" pitchFamily="18" charset="-120"/>
                <a:cs typeface="Times New Roman" panose="02020603050405020304" pitchFamily="18" charset="0"/>
              </a:rPr>
              <a:t>Develop an intuitive, user-friendly web application</a:t>
            </a:r>
            <a:r>
              <a:rPr lang="en-US" altLang="zh-CN" sz="2400" dirty="0">
                <a:effectLst/>
                <a:latin typeface="Times New Roman" panose="02020603050405020304" pitchFamily="18" charset="0"/>
                <a:ea typeface="PMingLiU" panose="02020500000000000000" pitchFamily="18" charset="-120"/>
                <a:cs typeface="Times New Roman" panose="02020603050405020304" pitchFamily="18" charset="0"/>
              </a:rPr>
              <a:t> designed to support users in their learning journey and generate relevant after-class exercises. Track learning progress by automatically grading exercises and gathering performance data.</a:t>
            </a:r>
            <a:endParaRPr lang="zh-CN" altLang="zh-CN" sz="2400" dirty="0">
              <a:effectLst/>
              <a:latin typeface="Times New Roman" panose="02020603050405020304" pitchFamily="18" charset="0"/>
              <a:ea typeface="PMingLiU" panose="02020500000000000000" pitchFamily="18" charset="-120"/>
              <a:cs typeface="Times New Roman" panose="02020603050405020304" pitchFamily="18" charset="0"/>
            </a:endParaRPr>
          </a:p>
        </p:txBody>
      </p:sp>
      <p:grpSp>
        <p:nvGrpSpPr>
          <p:cNvPr id="1163" name="Google Shape;1163;p42"/>
          <p:cNvGrpSpPr/>
          <p:nvPr/>
        </p:nvGrpSpPr>
        <p:grpSpPr>
          <a:xfrm rot="10800000">
            <a:off x="1458961" y="6357432"/>
            <a:ext cx="372335" cy="374003"/>
            <a:chOff x="2600586" y="-942975"/>
            <a:chExt cx="279251" cy="280502"/>
          </a:xfrm>
        </p:grpSpPr>
        <p:sp>
          <p:nvSpPr>
            <p:cNvPr id="1164" name="Google Shape;1164;p42"/>
            <p:cNvSpPr/>
            <p:nvPr/>
          </p:nvSpPr>
          <p:spPr>
            <a:xfrm>
              <a:off x="2733301" y="-942975"/>
              <a:ext cx="15084" cy="91473"/>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65" name="Google Shape;1165;p42"/>
            <p:cNvSpPr/>
            <p:nvPr/>
          </p:nvSpPr>
          <p:spPr>
            <a:xfrm>
              <a:off x="2733301" y="-753947"/>
              <a:ext cx="15084" cy="91473"/>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66" name="Google Shape;1166;p42"/>
            <p:cNvSpPr/>
            <p:nvPr/>
          </p:nvSpPr>
          <p:spPr>
            <a:xfrm>
              <a:off x="2789679" y="-811527"/>
              <a:ext cx="90158" cy="1634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67" name="Google Shape;1167;p42"/>
            <p:cNvSpPr/>
            <p:nvPr/>
          </p:nvSpPr>
          <p:spPr>
            <a:xfrm>
              <a:off x="2600586" y="-811527"/>
              <a:ext cx="90215" cy="1634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168" name="Google Shape;1168;p42"/>
          <p:cNvGrpSpPr/>
          <p:nvPr/>
        </p:nvGrpSpPr>
        <p:grpSpPr>
          <a:xfrm rot="10800000">
            <a:off x="5391290" y="6216931"/>
            <a:ext cx="300599" cy="301936"/>
            <a:chOff x="2600577" y="-942975"/>
            <a:chExt cx="225449" cy="226452"/>
          </a:xfrm>
        </p:grpSpPr>
        <p:sp>
          <p:nvSpPr>
            <p:cNvPr id="1169" name="Google Shape;1169;p42"/>
            <p:cNvSpPr/>
            <p:nvPr/>
          </p:nvSpPr>
          <p:spPr>
            <a:xfrm>
              <a:off x="2707723" y="-942975"/>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70" name="Google Shape;1170;p42"/>
            <p:cNvSpPr/>
            <p:nvPr/>
          </p:nvSpPr>
          <p:spPr>
            <a:xfrm>
              <a:off x="2707723" y="-790372"/>
              <a:ext cx="12178" cy="73848"/>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71" name="Google Shape;1171;p42"/>
            <p:cNvSpPr/>
            <p:nvPr/>
          </p:nvSpPr>
          <p:spPr>
            <a:xfrm>
              <a:off x="2753239" y="-836856"/>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72" name="Google Shape;1172;p42"/>
            <p:cNvSpPr/>
            <p:nvPr/>
          </p:nvSpPr>
          <p:spPr>
            <a:xfrm>
              <a:off x="2600577" y="-836856"/>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173" name="Google Shape;1173;p42"/>
          <p:cNvGrpSpPr/>
          <p:nvPr/>
        </p:nvGrpSpPr>
        <p:grpSpPr>
          <a:xfrm>
            <a:off x="1029936" y="131599"/>
            <a:ext cx="239768" cy="240835"/>
            <a:chOff x="772452" y="98699"/>
            <a:chExt cx="179826" cy="180626"/>
          </a:xfrm>
        </p:grpSpPr>
        <p:sp>
          <p:nvSpPr>
            <p:cNvPr id="1174" name="Google Shape;1174;p42"/>
            <p:cNvSpPr/>
            <p:nvPr/>
          </p:nvSpPr>
          <p:spPr>
            <a:xfrm>
              <a:off x="857915" y="98699"/>
              <a:ext cx="9713" cy="58903"/>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75" name="Google Shape;1175;p42"/>
            <p:cNvSpPr/>
            <p:nvPr/>
          </p:nvSpPr>
          <p:spPr>
            <a:xfrm>
              <a:off x="857915" y="220422"/>
              <a:ext cx="9713" cy="58903"/>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76" name="Google Shape;1176;p42"/>
            <p:cNvSpPr/>
            <p:nvPr/>
          </p:nvSpPr>
          <p:spPr>
            <a:xfrm>
              <a:off x="894220" y="183344"/>
              <a:ext cx="58058" cy="10525"/>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77" name="Google Shape;1177;p42"/>
            <p:cNvSpPr/>
            <p:nvPr/>
          </p:nvSpPr>
          <p:spPr>
            <a:xfrm>
              <a:off x="772452" y="183344"/>
              <a:ext cx="58095" cy="10525"/>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178" name="Google Shape;1178;p42"/>
          <p:cNvGrpSpPr/>
          <p:nvPr/>
        </p:nvGrpSpPr>
        <p:grpSpPr>
          <a:xfrm>
            <a:off x="404950" y="1053055"/>
            <a:ext cx="292615" cy="293937"/>
            <a:chOff x="772462" y="98696"/>
            <a:chExt cx="219461" cy="220453"/>
          </a:xfrm>
        </p:grpSpPr>
        <p:sp>
          <p:nvSpPr>
            <p:cNvPr id="1179" name="Google Shape;1179;p42"/>
            <p:cNvSpPr/>
            <p:nvPr/>
          </p:nvSpPr>
          <p:spPr>
            <a:xfrm>
              <a:off x="876762" y="98696"/>
              <a:ext cx="11854" cy="71891"/>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80" name="Google Shape;1180;p42"/>
            <p:cNvSpPr/>
            <p:nvPr/>
          </p:nvSpPr>
          <p:spPr>
            <a:xfrm>
              <a:off x="876762" y="247258"/>
              <a:ext cx="11854" cy="71891"/>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81" name="Google Shape;1181;p42"/>
            <p:cNvSpPr/>
            <p:nvPr/>
          </p:nvSpPr>
          <p:spPr>
            <a:xfrm>
              <a:off x="921070" y="202004"/>
              <a:ext cx="70854" cy="12846"/>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82" name="Google Shape;1182;p42"/>
            <p:cNvSpPr/>
            <p:nvPr/>
          </p:nvSpPr>
          <p:spPr>
            <a:xfrm>
              <a:off x="772462" y="202004"/>
              <a:ext cx="70899" cy="12846"/>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3" name="文本框 2">
            <a:extLst>
              <a:ext uri="{FF2B5EF4-FFF2-40B4-BE49-F238E27FC236}">
                <a16:creationId xmlns:a16="http://schemas.microsoft.com/office/drawing/2014/main" id="{FF839B6E-7298-1CF8-0CF3-0769B2DCCDAA}"/>
              </a:ext>
            </a:extLst>
          </p:cNvPr>
          <p:cNvSpPr txBox="1"/>
          <p:nvPr/>
        </p:nvSpPr>
        <p:spPr>
          <a:xfrm>
            <a:off x="71252" y="166254"/>
            <a:ext cx="7754587" cy="769441"/>
          </a:xfrm>
          <a:prstGeom prst="rect">
            <a:avLst/>
          </a:prstGeom>
          <a:noFill/>
        </p:spPr>
        <p:txBody>
          <a:bodyPr wrap="square" rtlCol="0">
            <a:spAutoFit/>
          </a:bodyPr>
          <a:lstStyle/>
          <a:p>
            <a:r>
              <a:rPr lang="en-US" altLang="zh-CN" sz="4400" b="1" dirty="0">
                <a:latin typeface="Times New Roman" panose="02020603050405020304" pitchFamily="18" charset="0"/>
                <a:ea typeface="PMingLiU" panose="02020500000000000000" pitchFamily="18" charset="-120"/>
              </a:rPr>
              <a:t>Objectives</a:t>
            </a:r>
          </a:p>
        </p:txBody>
      </p:sp>
      <p:sp>
        <p:nvSpPr>
          <p:cNvPr id="39" name="文本框 38">
            <a:extLst>
              <a:ext uri="{FF2B5EF4-FFF2-40B4-BE49-F238E27FC236}">
                <a16:creationId xmlns:a16="http://schemas.microsoft.com/office/drawing/2014/main" id="{5213EF2B-0DB2-9D11-3BC2-850DD90B1AF8}"/>
              </a:ext>
            </a:extLst>
          </p:cNvPr>
          <p:cNvSpPr txBox="1"/>
          <p:nvPr/>
        </p:nvSpPr>
        <p:spPr>
          <a:xfrm>
            <a:off x="11655688" y="6033215"/>
            <a:ext cx="482943" cy="769441"/>
          </a:xfrm>
          <a:prstGeom prst="rect">
            <a:avLst/>
          </a:prstGeom>
          <a:noFill/>
        </p:spPr>
        <p:txBody>
          <a:bodyPr wrap="square" rtlCol="0">
            <a:spAutoFit/>
          </a:bodyPr>
          <a:lstStyle/>
          <a:p>
            <a:pPr algn="ctr"/>
            <a:r>
              <a:rPr lang="en-US" altLang="zh-CN" sz="4400" b="1" dirty="0">
                <a:latin typeface="Times New Roman" panose="02020603050405020304" pitchFamily="18" charset="0"/>
                <a:ea typeface="PMingLiU" panose="02020500000000000000" pitchFamily="18" charset="-120"/>
              </a:rPr>
              <a:t>4</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57"/>
        <p:cNvGrpSpPr/>
        <p:nvPr/>
      </p:nvGrpSpPr>
      <p:grpSpPr>
        <a:xfrm>
          <a:off x="0" y="0"/>
          <a:ext cx="0" cy="0"/>
          <a:chOff x="0" y="0"/>
          <a:chExt cx="0" cy="0"/>
        </a:xfrm>
      </p:grpSpPr>
      <p:pic>
        <p:nvPicPr>
          <p:cNvPr id="6" name="图形 5">
            <a:extLst>
              <a:ext uri="{FF2B5EF4-FFF2-40B4-BE49-F238E27FC236}">
                <a16:creationId xmlns:a16="http://schemas.microsoft.com/office/drawing/2014/main" id="{961CE8EA-5783-E69E-2E60-C1F2593595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508319" y="935695"/>
            <a:ext cx="9175362" cy="4986610"/>
          </a:xfrm>
          <a:prstGeom prst="rect">
            <a:avLst/>
          </a:prstGeom>
        </p:spPr>
      </p:pic>
      <p:grpSp>
        <p:nvGrpSpPr>
          <p:cNvPr id="1276" name="Google Shape;1276;p44"/>
          <p:cNvGrpSpPr/>
          <p:nvPr/>
        </p:nvGrpSpPr>
        <p:grpSpPr>
          <a:xfrm>
            <a:off x="959988" y="1483601"/>
            <a:ext cx="290033" cy="291332"/>
            <a:chOff x="-1723348" y="4595850"/>
            <a:chExt cx="217525" cy="218499"/>
          </a:xfrm>
        </p:grpSpPr>
        <p:sp>
          <p:nvSpPr>
            <p:cNvPr id="1277" name="Google Shape;1277;p44"/>
            <p:cNvSpPr/>
            <p:nvPr/>
          </p:nvSpPr>
          <p:spPr>
            <a:xfrm>
              <a:off x="-1619968" y="4595850"/>
              <a:ext cx="11750" cy="71253"/>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78" name="Google Shape;1278;p44"/>
            <p:cNvSpPr/>
            <p:nvPr/>
          </p:nvSpPr>
          <p:spPr>
            <a:xfrm>
              <a:off x="-1619968" y="4743096"/>
              <a:ext cx="11750" cy="71253"/>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79" name="Google Shape;1279;p44"/>
            <p:cNvSpPr/>
            <p:nvPr/>
          </p:nvSpPr>
          <p:spPr>
            <a:xfrm>
              <a:off x="-1576052" y="4698243"/>
              <a:ext cx="70229" cy="12732"/>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80" name="Google Shape;1280;p44"/>
            <p:cNvSpPr/>
            <p:nvPr/>
          </p:nvSpPr>
          <p:spPr>
            <a:xfrm>
              <a:off x="-1723348" y="4698243"/>
              <a:ext cx="70274" cy="12732"/>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281" name="Google Shape;1281;p44"/>
          <p:cNvGrpSpPr/>
          <p:nvPr/>
        </p:nvGrpSpPr>
        <p:grpSpPr>
          <a:xfrm>
            <a:off x="10966404" y="5214917"/>
            <a:ext cx="290033" cy="291332"/>
            <a:chOff x="-1723348" y="4595850"/>
            <a:chExt cx="217525" cy="218499"/>
          </a:xfrm>
        </p:grpSpPr>
        <p:sp>
          <p:nvSpPr>
            <p:cNvPr id="1282" name="Google Shape;1282;p44"/>
            <p:cNvSpPr/>
            <p:nvPr/>
          </p:nvSpPr>
          <p:spPr>
            <a:xfrm>
              <a:off x="-1619968" y="4595850"/>
              <a:ext cx="11750" cy="71253"/>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83" name="Google Shape;1283;p44"/>
            <p:cNvSpPr/>
            <p:nvPr/>
          </p:nvSpPr>
          <p:spPr>
            <a:xfrm>
              <a:off x="-1619968" y="4743096"/>
              <a:ext cx="11750" cy="71253"/>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84" name="Google Shape;1284;p44"/>
            <p:cNvSpPr/>
            <p:nvPr/>
          </p:nvSpPr>
          <p:spPr>
            <a:xfrm>
              <a:off x="-1576052" y="4698243"/>
              <a:ext cx="70229" cy="12732"/>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85" name="Google Shape;1285;p44"/>
            <p:cNvSpPr/>
            <p:nvPr/>
          </p:nvSpPr>
          <p:spPr>
            <a:xfrm>
              <a:off x="-1723348" y="4698243"/>
              <a:ext cx="70274" cy="12732"/>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286" name="Google Shape;1286;p44"/>
          <p:cNvGrpSpPr/>
          <p:nvPr/>
        </p:nvGrpSpPr>
        <p:grpSpPr>
          <a:xfrm>
            <a:off x="10990868" y="6410634"/>
            <a:ext cx="241145" cy="240164"/>
            <a:chOff x="6034925" y="548950"/>
            <a:chExt cx="180859" cy="180123"/>
          </a:xfrm>
        </p:grpSpPr>
        <p:sp>
          <p:nvSpPr>
            <p:cNvPr id="1287" name="Google Shape;1287;p44"/>
            <p:cNvSpPr/>
            <p:nvPr/>
          </p:nvSpPr>
          <p:spPr>
            <a:xfrm>
              <a:off x="6119691" y="548950"/>
              <a:ext cx="10242" cy="58824"/>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88" name="Google Shape;1288;p44"/>
            <p:cNvSpPr/>
            <p:nvPr/>
          </p:nvSpPr>
          <p:spPr>
            <a:xfrm>
              <a:off x="6119691" y="670601"/>
              <a:ext cx="10242" cy="58472"/>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89" name="Google Shape;1289;p44"/>
            <p:cNvSpPr/>
            <p:nvPr/>
          </p:nvSpPr>
          <p:spPr>
            <a:xfrm>
              <a:off x="6156944" y="634067"/>
              <a:ext cx="58840" cy="10259"/>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90" name="Google Shape;1290;p44"/>
            <p:cNvSpPr/>
            <p:nvPr/>
          </p:nvSpPr>
          <p:spPr>
            <a:xfrm>
              <a:off x="6034925" y="634067"/>
              <a:ext cx="58840" cy="10259"/>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322" name="Google Shape;1322;p44"/>
          <p:cNvGrpSpPr/>
          <p:nvPr/>
        </p:nvGrpSpPr>
        <p:grpSpPr>
          <a:xfrm>
            <a:off x="96518" y="1049317"/>
            <a:ext cx="241145" cy="240164"/>
            <a:chOff x="6034925" y="548950"/>
            <a:chExt cx="180859" cy="180123"/>
          </a:xfrm>
        </p:grpSpPr>
        <p:sp>
          <p:nvSpPr>
            <p:cNvPr id="1323" name="Google Shape;1323;p44"/>
            <p:cNvSpPr/>
            <p:nvPr/>
          </p:nvSpPr>
          <p:spPr>
            <a:xfrm>
              <a:off x="6119691" y="548950"/>
              <a:ext cx="10242" cy="58824"/>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24" name="Google Shape;1324;p44"/>
            <p:cNvSpPr/>
            <p:nvPr/>
          </p:nvSpPr>
          <p:spPr>
            <a:xfrm>
              <a:off x="6119691" y="670601"/>
              <a:ext cx="10242" cy="58472"/>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25" name="Google Shape;1325;p44"/>
            <p:cNvSpPr/>
            <p:nvPr/>
          </p:nvSpPr>
          <p:spPr>
            <a:xfrm>
              <a:off x="6156944" y="634067"/>
              <a:ext cx="58840" cy="10259"/>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26" name="Google Shape;1326;p44"/>
            <p:cNvSpPr/>
            <p:nvPr/>
          </p:nvSpPr>
          <p:spPr>
            <a:xfrm>
              <a:off x="6034925" y="634067"/>
              <a:ext cx="58840" cy="10259"/>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28" name="文本框 27">
            <a:extLst>
              <a:ext uri="{FF2B5EF4-FFF2-40B4-BE49-F238E27FC236}">
                <a16:creationId xmlns:a16="http://schemas.microsoft.com/office/drawing/2014/main" id="{BDDB392A-EA71-09F6-91DE-2082B76817A3}"/>
              </a:ext>
            </a:extLst>
          </p:cNvPr>
          <p:cNvSpPr txBox="1"/>
          <p:nvPr/>
        </p:nvSpPr>
        <p:spPr>
          <a:xfrm>
            <a:off x="65315" y="166254"/>
            <a:ext cx="7754587" cy="769441"/>
          </a:xfrm>
          <a:prstGeom prst="rect">
            <a:avLst/>
          </a:prstGeom>
          <a:noFill/>
        </p:spPr>
        <p:txBody>
          <a:bodyPr wrap="square" rtlCol="0">
            <a:spAutoFit/>
          </a:bodyPr>
          <a:lstStyle/>
          <a:p>
            <a:r>
              <a:rPr lang="en-US" altLang="zh-CN" sz="4400" b="1" dirty="0">
                <a:latin typeface="Times New Roman" panose="02020603050405020304" pitchFamily="18" charset="0"/>
                <a:ea typeface="PMingLiU" panose="02020500000000000000" pitchFamily="18" charset="-120"/>
              </a:rPr>
              <a:t>Methodology</a:t>
            </a:r>
          </a:p>
        </p:txBody>
      </p:sp>
      <p:sp>
        <p:nvSpPr>
          <p:cNvPr id="37" name="文本框 36">
            <a:extLst>
              <a:ext uri="{FF2B5EF4-FFF2-40B4-BE49-F238E27FC236}">
                <a16:creationId xmlns:a16="http://schemas.microsoft.com/office/drawing/2014/main" id="{44BA41F4-06B6-A0BC-0882-97173F1541EF}"/>
              </a:ext>
            </a:extLst>
          </p:cNvPr>
          <p:cNvSpPr txBox="1"/>
          <p:nvPr/>
        </p:nvSpPr>
        <p:spPr>
          <a:xfrm>
            <a:off x="11655688" y="6033215"/>
            <a:ext cx="482943" cy="769441"/>
          </a:xfrm>
          <a:prstGeom prst="rect">
            <a:avLst/>
          </a:prstGeom>
          <a:noFill/>
        </p:spPr>
        <p:txBody>
          <a:bodyPr wrap="square" rtlCol="0">
            <a:spAutoFit/>
          </a:bodyPr>
          <a:lstStyle/>
          <a:p>
            <a:pPr algn="ctr"/>
            <a:r>
              <a:rPr lang="en-US" altLang="zh-CN" sz="4400" b="1" dirty="0">
                <a:solidFill>
                  <a:schemeClr val="bg1"/>
                </a:solidFill>
                <a:latin typeface="Times New Roman" panose="02020603050405020304" pitchFamily="18" charset="0"/>
                <a:ea typeface="PMingLiU" panose="02020500000000000000" pitchFamily="18" charset="-120"/>
              </a:rPr>
              <a:t>5</a:t>
            </a:r>
          </a:p>
        </p:txBody>
      </p:sp>
      <p:sp>
        <p:nvSpPr>
          <p:cNvPr id="31" name="文本框 30">
            <a:extLst>
              <a:ext uri="{FF2B5EF4-FFF2-40B4-BE49-F238E27FC236}">
                <a16:creationId xmlns:a16="http://schemas.microsoft.com/office/drawing/2014/main" id="{BEFAE20E-7CC3-FE56-99CC-529009B3DD6A}"/>
              </a:ext>
            </a:extLst>
          </p:cNvPr>
          <p:cNvSpPr txBox="1"/>
          <p:nvPr/>
        </p:nvSpPr>
        <p:spPr>
          <a:xfrm>
            <a:off x="4682067" y="5736103"/>
            <a:ext cx="2827866" cy="400110"/>
          </a:xfrm>
          <a:prstGeom prst="rect">
            <a:avLst/>
          </a:prstGeom>
          <a:noFill/>
        </p:spPr>
        <p:txBody>
          <a:bodyPr wrap="square">
            <a:spAutoFit/>
          </a:bodyPr>
          <a:lstStyle/>
          <a:p>
            <a:pPr algn="ctr"/>
            <a:r>
              <a:rPr lang="en-GB" altLang="zh-CN" sz="2000" b="1" dirty="0">
                <a:effectLst/>
                <a:latin typeface="Times New Roman" panose="02020603050405020304" pitchFamily="18" charset="0"/>
                <a:ea typeface="PMingLiU" panose="02020500000000000000" pitchFamily="18" charset="-120"/>
              </a:rPr>
              <a:t>Leitner boxes System</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0"/>
        <p:cNvGrpSpPr/>
        <p:nvPr/>
      </p:nvGrpSpPr>
      <p:grpSpPr>
        <a:xfrm>
          <a:off x="0" y="0"/>
          <a:ext cx="0" cy="0"/>
          <a:chOff x="0" y="0"/>
          <a:chExt cx="0" cy="0"/>
        </a:xfrm>
      </p:grpSpPr>
      <p:grpSp>
        <p:nvGrpSpPr>
          <p:cNvPr id="1338" name="Google Shape;1338;p45"/>
          <p:cNvGrpSpPr/>
          <p:nvPr/>
        </p:nvGrpSpPr>
        <p:grpSpPr>
          <a:xfrm>
            <a:off x="256067" y="5947193"/>
            <a:ext cx="300599" cy="301944"/>
            <a:chOff x="2267375" y="95710"/>
            <a:chExt cx="225449" cy="226458"/>
          </a:xfrm>
        </p:grpSpPr>
        <p:sp>
          <p:nvSpPr>
            <p:cNvPr id="1339" name="Google Shape;1339;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40" name="Google Shape;1340;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41" name="Google Shape;1341;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42" name="Google Shape;1342;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343" name="Google Shape;1343;p45"/>
          <p:cNvGrpSpPr/>
          <p:nvPr/>
        </p:nvGrpSpPr>
        <p:grpSpPr>
          <a:xfrm>
            <a:off x="256067" y="1355359"/>
            <a:ext cx="300599" cy="301944"/>
            <a:chOff x="2267375" y="95710"/>
            <a:chExt cx="225449" cy="226458"/>
          </a:xfrm>
        </p:grpSpPr>
        <p:sp>
          <p:nvSpPr>
            <p:cNvPr id="1344" name="Google Shape;1344;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45" name="Google Shape;1345;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46" name="Google Shape;1346;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47" name="Google Shape;1347;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348" name="Google Shape;1348;p45"/>
          <p:cNvGrpSpPr/>
          <p:nvPr/>
        </p:nvGrpSpPr>
        <p:grpSpPr>
          <a:xfrm>
            <a:off x="11821001" y="4587187"/>
            <a:ext cx="300599" cy="301944"/>
            <a:chOff x="2267375" y="95710"/>
            <a:chExt cx="225449" cy="226458"/>
          </a:xfrm>
        </p:grpSpPr>
        <p:sp>
          <p:nvSpPr>
            <p:cNvPr id="1349" name="Google Shape;1349;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50" name="Google Shape;1350;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51" name="Google Shape;1351;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52" name="Google Shape;1352;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353" name="Google Shape;1353;p45"/>
          <p:cNvGrpSpPr/>
          <p:nvPr/>
        </p:nvGrpSpPr>
        <p:grpSpPr>
          <a:xfrm>
            <a:off x="1156419" y="4883557"/>
            <a:ext cx="212103" cy="213021"/>
            <a:chOff x="2267375" y="95710"/>
            <a:chExt cx="225449" cy="226458"/>
          </a:xfrm>
        </p:grpSpPr>
        <p:sp>
          <p:nvSpPr>
            <p:cNvPr id="1354" name="Google Shape;1354;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55" name="Google Shape;1355;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56" name="Google Shape;1356;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57" name="Google Shape;1357;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1311" name="文本框 1310">
            <a:extLst>
              <a:ext uri="{FF2B5EF4-FFF2-40B4-BE49-F238E27FC236}">
                <a16:creationId xmlns:a16="http://schemas.microsoft.com/office/drawing/2014/main" id="{C4209407-6344-8F11-A733-439378957A7F}"/>
              </a:ext>
            </a:extLst>
          </p:cNvPr>
          <p:cNvSpPr txBox="1"/>
          <p:nvPr/>
        </p:nvSpPr>
        <p:spPr>
          <a:xfrm>
            <a:off x="65315" y="166254"/>
            <a:ext cx="7754587" cy="769441"/>
          </a:xfrm>
          <a:prstGeom prst="rect">
            <a:avLst/>
          </a:prstGeom>
          <a:noFill/>
        </p:spPr>
        <p:txBody>
          <a:bodyPr wrap="square" rtlCol="0">
            <a:spAutoFit/>
          </a:bodyPr>
          <a:lstStyle/>
          <a:p>
            <a:r>
              <a:rPr lang="en-US" altLang="zh-CN" sz="4400" b="1" dirty="0">
                <a:latin typeface="Times New Roman" panose="02020603050405020304" pitchFamily="18" charset="0"/>
                <a:ea typeface="PMingLiU" panose="02020500000000000000" pitchFamily="18" charset="-120"/>
              </a:rPr>
              <a:t>Algorithm</a:t>
            </a:r>
          </a:p>
        </p:txBody>
      </p:sp>
      <p:sp>
        <p:nvSpPr>
          <p:cNvPr id="1312" name="文本框 1311">
            <a:extLst>
              <a:ext uri="{FF2B5EF4-FFF2-40B4-BE49-F238E27FC236}">
                <a16:creationId xmlns:a16="http://schemas.microsoft.com/office/drawing/2014/main" id="{4313EB6B-0822-C580-FE30-EFC6F649DE07}"/>
              </a:ext>
            </a:extLst>
          </p:cNvPr>
          <p:cNvSpPr txBox="1"/>
          <p:nvPr/>
        </p:nvSpPr>
        <p:spPr>
          <a:xfrm>
            <a:off x="11655688" y="6033215"/>
            <a:ext cx="482943" cy="769441"/>
          </a:xfrm>
          <a:prstGeom prst="rect">
            <a:avLst/>
          </a:prstGeom>
          <a:noFill/>
        </p:spPr>
        <p:txBody>
          <a:bodyPr wrap="square" rtlCol="0">
            <a:spAutoFit/>
          </a:bodyPr>
          <a:lstStyle/>
          <a:p>
            <a:pPr algn="ctr"/>
            <a:r>
              <a:rPr lang="en-US" altLang="zh-CN" sz="4400" b="1" dirty="0">
                <a:solidFill>
                  <a:schemeClr val="bg1"/>
                </a:solidFill>
                <a:latin typeface="Times New Roman" panose="02020603050405020304" pitchFamily="18" charset="0"/>
                <a:ea typeface="PMingLiU" panose="02020500000000000000" pitchFamily="18" charset="-120"/>
              </a:rPr>
              <a:t>6</a:t>
            </a:r>
          </a:p>
        </p:txBody>
      </p:sp>
      <p:grpSp>
        <p:nvGrpSpPr>
          <p:cNvPr id="4" name="组合 3">
            <a:extLst>
              <a:ext uri="{FF2B5EF4-FFF2-40B4-BE49-F238E27FC236}">
                <a16:creationId xmlns:a16="http://schemas.microsoft.com/office/drawing/2014/main" id="{BC5C0438-4448-D695-F7DF-EB81E1152EF5}"/>
              </a:ext>
            </a:extLst>
          </p:cNvPr>
          <p:cNvGrpSpPr/>
          <p:nvPr/>
        </p:nvGrpSpPr>
        <p:grpSpPr>
          <a:xfrm>
            <a:off x="1658817" y="957310"/>
            <a:ext cx="8874365" cy="4778793"/>
            <a:chOff x="1873602" y="957310"/>
            <a:chExt cx="8874365" cy="4778793"/>
          </a:xfrm>
        </p:grpSpPr>
        <p:pic>
          <p:nvPicPr>
            <p:cNvPr id="30" name="图片 29">
              <a:extLst>
                <a:ext uri="{FF2B5EF4-FFF2-40B4-BE49-F238E27FC236}">
                  <a16:creationId xmlns:a16="http://schemas.microsoft.com/office/drawing/2014/main" id="{0F5BDBA0-B144-3BC4-96B7-D991B92FF223}"/>
                </a:ext>
              </a:extLst>
            </p:cNvPr>
            <p:cNvPicPr>
              <a:picLocks noChangeAspect="1"/>
            </p:cNvPicPr>
            <p:nvPr/>
          </p:nvPicPr>
          <p:blipFill rotWithShape="1">
            <a:blip r:embed="rId3">
              <a:extLst>
                <a:ext uri="{28A0092B-C50C-407E-A947-70E740481C1C}">
                  <a14:useLocalDpi xmlns:a14="http://schemas.microsoft.com/office/drawing/2010/main" val="0"/>
                </a:ext>
              </a:extLst>
            </a:blip>
            <a:srcRect l="10481" t="21132" r="7121" b="10403"/>
            <a:stretch/>
          </p:blipFill>
          <p:spPr>
            <a:xfrm>
              <a:off x="1873602" y="1745505"/>
              <a:ext cx="3794060" cy="2034764"/>
            </a:xfrm>
            <a:prstGeom prst="rect">
              <a:avLst/>
            </a:prstGeom>
          </p:spPr>
        </p:pic>
        <p:sp>
          <p:nvSpPr>
            <p:cNvPr id="1310" name="箭头: 下 1309">
              <a:extLst>
                <a:ext uri="{FF2B5EF4-FFF2-40B4-BE49-F238E27FC236}">
                  <a16:creationId xmlns:a16="http://schemas.microsoft.com/office/drawing/2014/main" id="{05B1DDE2-E66D-F0EF-6C02-7493BA0EC858}"/>
                </a:ext>
              </a:extLst>
            </p:cNvPr>
            <p:cNvSpPr/>
            <p:nvPr/>
          </p:nvSpPr>
          <p:spPr>
            <a:xfrm rot="16200000">
              <a:off x="6212319" y="1055595"/>
              <a:ext cx="220451" cy="721098"/>
            </a:xfrm>
            <a:prstGeom prst="downArrow">
              <a:avLst>
                <a:gd name="adj1" fmla="val 15352"/>
                <a:gd name="adj2" fmla="val 50000"/>
              </a:avLst>
            </a:prstGeom>
            <a:solidFill>
              <a:schemeClr val="tx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solidFill>
                  <a:srgbClr val="FF0000"/>
                </a:solidFill>
              </a:endParaRPr>
            </a:p>
          </p:txBody>
        </p:sp>
        <p:sp>
          <p:nvSpPr>
            <p:cNvPr id="8" name="矩形: 圆角 7">
              <a:extLst>
                <a:ext uri="{FF2B5EF4-FFF2-40B4-BE49-F238E27FC236}">
                  <a16:creationId xmlns:a16="http://schemas.microsoft.com/office/drawing/2014/main" id="{988C1E91-5258-FF3C-682F-6BFE683315FF}"/>
                </a:ext>
              </a:extLst>
            </p:cNvPr>
            <p:cNvSpPr/>
            <p:nvPr/>
          </p:nvSpPr>
          <p:spPr>
            <a:xfrm>
              <a:off x="6973959" y="957310"/>
              <a:ext cx="3774006" cy="303467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6906E002-F0C9-DA68-BDAD-0B385638194C}"/>
                </a:ext>
              </a:extLst>
            </p:cNvPr>
            <p:cNvSpPr txBox="1"/>
            <p:nvPr/>
          </p:nvSpPr>
          <p:spPr>
            <a:xfrm>
              <a:off x="7049978" y="1017375"/>
              <a:ext cx="3622008" cy="923330"/>
            </a:xfrm>
            <a:prstGeom prst="rect">
              <a:avLst/>
            </a:prstGeom>
            <a:noFill/>
          </p:spPr>
          <p:txBody>
            <a:bodyPr wrap="square">
              <a:spAutoFit/>
            </a:bodyPr>
            <a:lstStyle/>
            <a:p>
              <a:pPr algn="ctr"/>
              <a:r>
                <a:rPr lang="en-US" altLang="zh-CN" dirty="0">
                  <a:latin typeface="Times New Roman" panose="02020603050405020304" pitchFamily="18" charset="0"/>
                  <a:ea typeface="PMingLiU" panose="02020500000000000000" pitchFamily="18" charset="-120"/>
                </a:rPr>
                <a:t>Use the improved Leitner calendar to determine the content students need to review on that day</a:t>
              </a:r>
              <a:endParaRPr lang="zh-CN" altLang="en-US" dirty="0">
                <a:latin typeface="Times New Roman" panose="02020603050405020304" pitchFamily="18" charset="0"/>
                <a:ea typeface="PMingLiU" panose="02020500000000000000" pitchFamily="18" charset="-120"/>
              </a:endParaRPr>
            </a:p>
          </p:txBody>
        </p:sp>
        <p:pic>
          <p:nvPicPr>
            <p:cNvPr id="11" name="图片 10">
              <a:extLst>
                <a:ext uri="{FF2B5EF4-FFF2-40B4-BE49-F238E27FC236}">
                  <a16:creationId xmlns:a16="http://schemas.microsoft.com/office/drawing/2014/main" id="{1F70DB4D-8827-7217-5158-FB7DF8BB87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19473" y="2033863"/>
              <a:ext cx="2882978" cy="1553032"/>
            </a:xfrm>
            <a:prstGeom prst="rect">
              <a:avLst/>
            </a:prstGeom>
          </p:spPr>
        </p:pic>
        <p:sp>
          <p:nvSpPr>
            <p:cNvPr id="14" name="文本框 13">
              <a:extLst>
                <a:ext uri="{FF2B5EF4-FFF2-40B4-BE49-F238E27FC236}">
                  <a16:creationId xmlns:a16="http://schemas.microsoft.com/office/drawing/2014/main" id="{4C5FF783-BFAB-84C6-8A1D-242D313D06B3}"/>
                </a:ext>
              </a:extLst>
            </p:cNvPr>
            <p:cNvSpPr txBox="1"/>
            <p:nvPr/>
          </p:nvSpPr>
          <p:spPr>
            <a:xfrm>
              <a:off x="7049939" y="3580214"/>
              <a:ext cx="3622046" cy="400110"/>
            </a:xfrm>
            <a:prstGeom prst="rect">
              <a:avLst/>
            </a:prstGeom>
            <a:noFill/>
          </p:spPr>
          <p:txBody>
            <a:bodyPr wrap="square">
              <a:spAutoFit/>
            </a:bodyPr>
            <a:lstStyle/>
            <a:p>
              <a:pPr algn="ctr"/>
              <a:r>
                <a:rPr lang="en-US" altLang="zh-CN" sz="2000" b="1" dirty="0">
                  <a:latin typeface="Times New Roman" panose="02020603050405020304" pitchFamily="18" charset="0"/>
                  <a:ea typeface="PMingLiU" panose="02020500000000000000" pitchFamily="18" charset="-120"/>
                </a:rPr>
                <a:t>The improved Leitner calendar</a:t>
              </a:r>
              <a:endParaRPr lang="zh-CN" altLang="en-US" sz="2000" b="1" dirty="0">
                <a:latin typeface="Times New Roman" panose="02020603050405020304" pitchFamily="18" charset="0"/>
                <a:ea typeface="PMingLiU" panose="02020500000000000000" pitchFamily="18" charset="-120"/>
              </a:endParaRPr>
            </a:p>
          </p:txBody>
        </p:sp>
        <p:sp>
          <p:nvSpPr>
            <p:cNvPr id="32" name="文本框 31">
              <a:extLst>
                <a:ext uri="{FF2B5EF4-FFF2-40B4-BE49-F238E27FC236}">
                  <a16:creationId xmlns:a16="http://schemas.microsoft.com/office/drawing/2014/main" id="{D83405F3-EE25-63A8-A9CC-8245392CD8AB}"/>
                </a:ext>
              </a:extLst>
            </p:cNvPr>
            <p:cNvSpPr txBox="1"/>
            <p:nvPr/>
          </p:nvSpPr>
          <p:spPr>
            <a:xfrm>
              <a:off x="2466330" y="3580214"/>
              <a:ext cx="2608602" cy="400110"/>
            </a:xfrm>
            <a:prstGeom prst="rect">
              <a:avLst/>
            </a:prstGeom>
            <a:noFill/>
          </p:spPr>
          <p:txBody>
            <a:bodyPr wrap="square">
              <a:spAutoFit/>
            </a:bodyPr>
            <a:lstStyle/>
            <a:p>
              <a:pPr algn="ctr"/>
              <a:r>
                <a:rPr lang="en-US" altLang="zh-CN" sz="2000" b="1" dirty="0">
                  <a:latin typeface="Times New Roman" panose="02020603050405020304" pitchFamily="18" charset="0"/>
                  <a:ea typeface="PMingLiU" panose="02020500000000000000" pitchFamily="18" charset="-120"/>
                </a:rPr>
                <a:t>Leitner boxes System</a:t>
              </a:r>
            </a:p>
          </p:txBody>
        </p:sp>
        <p:sp>
          <p:nvSpPr>
            <p:cNvPr id="18" name="矩形: 圆角 17">
              <a:extLst>
                <a:ext uri="{FF2B5EF4-FFF2-40B4-BE49-F238E27FC236}">
                  <a16:creationId xmlns:a16="http://schemas.microsoft.com/office/drawing/2014/main" id="{08F2D824-C074-587C-1102-B8C2AD071C3F}"/>
                </a:ext>
              </a:extLst>
            </p:cNvPr>
            <p:cNvSpPr/>
            <p:nvPr/>
          </p:nvSpPr>
          <p:spPr>
            <a:xfrm>
              <a:off x="6973959" y="5111671"/>
              <a:ext cx="3774008" cy="542357"/>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9106B19D-0032-2CA4-90AC-720A5308E1D8}"/>
                </a:ext>
              </a:extLst>
            </p:cNvPr>
            <p:cNvSpPr txBox="1"/>
            <p:nvPr/>
          </p:nvSpPr>
          <p:spPr>
            <a:xfrm>
              <a:off x="7046470" y="5202621"/>
              <a:ext cx="3628983" cy="369332"/>
            </a:xfrm>
            <a:prstGeom prst="rect">
              <a:avLst/>
            </a:prstGeom>
            <a:noFill/>
          </p:spPr>
          <p:txBody>
            <a:bodyPr wrap="square">
              <a:spAutoFit/>
            </a:bodyPr>
            <a:lstStyle/>
            <a:p>
              <a:pPr algn="ctr"/>
              <a:r>
                <a:rPr lang="en-US" altLang="zh-CN" dirty="0">
                  <a:latin typeface="Times New Roman" panose="02020603050405020304" pitchFamily="18" charset="0"/>
                  <a:ea typeface="PMingLiU" panose="02020500000000000000" pitchFamily="18" charset="-120"/>
                </a:rPr>
                <a:t>Generate a daily exercise list</a:t>
              </a:r>
              <a:endParaRPr lang="zh-CN" altLang="en-US" dirty="0">
                <a:latin typeface="Times New Roman" panose="02020603050405020304" pitchFamily="18" charset="0"/>
                <a:ea typeface="PMingLiU" panose="02020500000000000000" pitchFamily="18" charset="-120"/>
              </a:endParaRPr>
            </a:p>
          </p:txBody>
        </p:sp>
        <p:sp>
          <p:nvSpPr>
            <p:cNvPr id="20" name="箭头: 下 19">
              <a:extLst>
                <a:ext uri="{FF2B5EF4-FFF2-40B4-BE49-F238E27FC236}">
                  <a16:creationId xmlns:a16="http://schemas.microsoft.com/office/drawing/2014/main" id="{D78D0A98-1687-FE40-A536-EDC704F93543}"/>
                </a:ext>
              </a:extLst>
            </p:cNvPr>
            <p:cNvSpPr/>
            <p:nvPr/>
          </p:nvSpPr>
          <p:spPr>
            <a:xfrm>
              <a:off x="8750735" y="4187212"/>
              <a:ext cx="220451" cy="721098"/>
            </a:xfrm>
            <a:prstGeom prst="downArrow">
              <a:avLst>
                <a:gd name="adj1" fmla="val 15352"/>
                <a:gd name="adj2" fmla="val 50000"/>
              </a:avLst>
            </a:prstGeom>
            <a:solidFill>
              <a:schemeClr val="tx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solidFill>
                  <a:srgbClr val="FF0000"/>
                </a:solidFill>
              </a:endParaRPr>
            </a:p>
          </p:txBody>
        </p:sp>
        <p:grpSp>
          <p:nvGrpSpPr>
            <p:cNvPr id="28" name="组合 27">
              <a:extLst>
                <a:ext uri="{FF2B5EF4-FFF2-40B4-BE49-F238E27FC236}">
                  <a16:creationId xmlns:a16="http://schemas.microsoft.com/office/drawing/2014/main" id="{5EF413F5-7E3B-52CE-E212-F6CC21D34BEF}"/>
                </a:ext>
              </a:extLst>
            </p:cNvPr>
            <p:cNvGrpSpPr/>
            <p:nvPr/>
          </p:nvGrpSpPr>
          <p:grpSpPr>
            <a:xfrm>
              <a:off x="1873602" y="4619799"/>
              <a:ext cx="3794060" cy="1116304"/>
              <a:chOff x="1762191" y="4777397"/>
              <a:chExt cx="3794060" cy="1116304"/>
            </a:xfrm>
          </p:grpSpPr>
          <p:sp>
            <p:nvSpPr>
              <p:cNvPr id="25" name="矩形: 圆角 24">
                <a:extLst>
                  <a:ext uri="{FF2B5EF4-FFF2-40B4-BE49-F238E27FC236}">
                    <a16:creationId xmlns:a16="http://schemas.microsoft.com/office/drawing/2014/main" id="{840BEE42-4B5A-4E11-AFA7-3EF0CF945287}"/>
                  </a:ext>
                </a:extLst>
              </p:cNvPr>
              <p:cNvSpPr/>
              <p:nvPr/>
            </p:nvSpPr>
            <p:spPr>
              <a:xfrm>
                <a:off x="1762191" y="4777397"/>
                <a:ext cx="3794060" cy="1116304"/>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DC37A722-F6FC-37F0-6784-AF0040F18EFA}"/>
                  </a:ext>
                </a:extLst>
              </p:cNvPr>
              <p:cNvSpPr txBox="1"/>
              <p:nvPr/>
            </p:nvSpPr>
            <p:spPr>
              <a:xfrm>
                <a:off x="1844729" y="4873884"/>
                <a:ext cx="3628983" cy="923330"/>
              </a:xfrm>
              <a:prstGeom prst="rect">
                <a:avLst/>
              </a:prstGeom>
              <a:noFill/>
            </p:spPr>
            <p:txBody>
              <a:bodyPr wrap="square">
                <a:spAutoFit/>
              </a:bodyPr>
              <a:lstStyle/>
              <a:p>
                <a:pPr algn="ctr"/>
                <a:r>
                  <a:rPr lang="en-US" altLang="zh-CN" dirty="0">
                    <a:latin typeface="Times New Roman" panose="02020603050405020304" pitchFamily="18" charset="0"/>
                    <a:ea typeface="PMingLiU" panose="02020500000000000000" pitchFamily="18" charset="-120"/>
                  </a:rPr>
                  <a:t>After users complete the exercises, upload their answers and update the familiarity status of the questions</a:t>
                </a:r>
                <a:endParaRPr lang="zh-CN" altLang="en-US" dirty="0">
                  <a:latin typeface="Times New Roman" panose="02020603050405020304" pitchFamily="18" charset="0"/>
                  <a:ea typeface="PMingLiU" panose="02020500000000000000" pitchFamily="18" charset="-120"/>
                </a:endParaRPr>
              </a:p>
            </p:txBody>
          </p:sp>
        </p:grpSp>
        <p:sp>
          <p:nvSpPr>
            <p:cNvPr id="1386" name="文本框 1385">
              <a:extLst>
                <a:ext uri="{FF2B5EF4-FFF2-40B4-BE49-F238E27FC236}">
                  <a16:creationId xmlns:a16="http://schemas.microsoft.com/office/drawing/2014/main" id="{32242E9F-1061-D909-04D4-50CE5E3652F4}"/>
                </a:ext>
              </a:extLst>
            </p:cNvPr>
            <p:cNvSpPr txBox="1"/>
            <p:nvPr/>
          </p:nvSpPr>
          <p:spPr>
            <a:xfrm>
              <a:off x="1956141" y="1098902"/>
              <a:ext cx="3628983" cy="646331"/>
            </a:xfrm>
            <a:prstGeom prst="rect">
              <a:avLst/>
            </a:prstGeom>
            <a:noFill/>
          </p:spPr>
          <p:txBody>
            <a:bodyPr wrap="square">
              <a:spAutoFit/>
            </a:bodyPr>
            <a:lstStyle/>
            <a:p>
              <a:pPr algn="ctr"/>
              <a:r>
                <a:rPr lang="en-US" altLang="zh-CN" dirty="0">
                  <a:latin typeface="Times New Roman" panose="02020603050405020304" pitchFamily="18" charset="0"/>
                  <a:ea typeface="PMingLiU" panose="02020500000000000000" pitchFamily="18" charset="-120"/>
                </a:rPr>
                <a:t>Classify all questions based on the user's familiarity with each  question</a:t>
              </a:r>
              <a:endParaRPr lang="zh-CN" altLang="en-US" dirty="0">
                <a:latin typeface="Times New Roman" panose="02020603050405020304" pitchFamily="18" charset="0"/>
                <a:ea typeface="PMingLiU" panose="02020500000000000000" pitchFamily="18" charset="-120"/>
              </a:endParaRPr>
            </a:p>
          </p:txBody>
        </p:sp>
        <p:sp>
          <p:nvSpPr>
            <p:cNvPr id="29" name="箭头: 下 28">
              <a:extLst>
                <a:ext uri="{FF2B5EF4-FFF2-40B4-BE49-F238E27FC236}">
                  <a16:creationId xmlns:a16="http://schemas.microsoft.com/office/drawing/2014/main" id="{9115C267-169E-3AE3-7DAA-B60556F34282}"/>
                </a:ext>
              </a:extLst>
            </p:cNvPr>
            <p:cNvSpPr/>
            <p:nvPr/>
          </p:nvSpPr>
          <p:spPr>
            <a:xfrm rot="5400000">
              <a:off x="6212319" y="5026736"/>
              <a:ext cx="220451" cy="721098"/>
            </a:xfrm>
            <a:prstGeom prst="downArrow">
              <a:avLst>
                <a:gd name="adj1" fmla="val 15352"/>
                <a:gd name="adj2" fmla="val 50000"/>
              </a:avLst>
            </a:prstGeom>
            <a:solidFill>
              <a:schemeClr val="tx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solidFill>
                  <a:srgbClr val="FF0000"/>
                </a:solidFill>
              </a:endParaRPr>
            </a:p>
          </p:txBody>
        </p:sp>
        <p:sp>
          <p:nvSpPr>
            <p:cNvPr id="1385" name="矩形: 圆角 1384">
              <a:extLst>
                <a:ext uri="{FF2B5EF4-FFF2-40B4-BE49-F238E27FC236}">
                  <a16:creationId xmlns:a16="http://schemas.microsoft.com/office/drawing/2014/main" id="{8691E077-D49C-CF3F-C746-6465D1A6A78A}"/>
                </a:ext>
              </a:extLst>
            </p:cNvPr>
            <p:cNvSpPr/>
            <p:nvPr/>
          </p:nvSpPr>
          <p:spPr>
            <a:xfrm>
              <a:off x="1877070" y="964174"/>
              <a:ext cx="3794060" cy="3016150"/>
            </a:xfrm>
            <a:prstGeom prst="roundRect">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p>
          </p:txBody>
        </p:sp>
        <p:sp>
          <p:nvSpPr>
            <p:cNvPr id="33" name="箭头: 下 32">
              <a:extLst>
                <a:ext uri="{FF2B5EF4-FFF2-40B4-BE49-F238E27FC236}">
                  <a16:creationId xmlns:a16="http://schemas.microsoft.com/office/drawing/2014/main" id="{A8CEB0F4-2C0E-EFB9-6865-065AFBD7DA42}"/>
                </a:ext>
              </a:extLst>
            </p:cNvPr>
            <p:cNvSpPr/>
            <p:nvPr/>
          </p:nvSpPr>
          <p:spPr>
            <a:xfrm rot="10800000">
              <a:off x="3583059" y="4076811"/>
              <a:ext cx="220451" cy="446501"/>
            </a:xfrm>
            <a:prstGeom prst="downArrow">
              <a:avLst>
                <a:gd name="adj1" fmla="val 15352"/>
                <a:gd name="adj2" fmla="val 50000"/>
              </a:avLst>
            </a:prstGeom>
            <a:solidFill>
              <a:schemeClr val="tx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solidFill>
                  <a:srgbClr val="FF0000"/>
                </a:solidFill>
              </a:endParaRPr>
            </a:p>
          </p:txBody>
        </p:sp>
      </p:grpSp>
      <p:sp>
        <p:nvSpPr>
          <p:cNvPr id="2" name="文本框 1">
            <a:extLst>
              <a:ext uri="{FF2B5EF4-FFF2-40B4-BE49-F238E27FC236}">
                <a16:creationId xmlns:a16="http://schemas.microsoft.com/office/drawing/2014/main" id="{9BB56322-C204-7602-88CC-BF4112AF6F71}"/>
              </a:ext>
            </a:extLst>
          </p:cNvPr>
          <p:cNvSpPr txBox="1"/>
          <p:nvPr/>
        </p:nvSpPr>
        <p:spPr>
          <a:xfrm>
            <a:off x="4538353" y="5736103"/>
            <a:ext cx="3115294" cy="400110"/>
          </a:xfrm>
          <a:prstGeom prst="rect">
            <a:avLst/>
          </a:prstGeom>
          <a:noFill/>
        </p:spPr>
        <p:txBody>
          <a:bodyPr wrap="square">
            <a:spAutoFit/>
          </a:bodyPr>
          <a:lstStyle/>
          <a:p>
            <a:pPr algn="ctr"/>
            <a:r>
              <a:rPr lang="en-US" altLang="zh-CN" sz="2000" b="1" dirty="0">
                <a:latin typeface="Times New Roman" panose="02020603050405020304" pitchFamily="18" charset="0"/>
                <a:ea typeface="PMingLiU" panose="02020500000000000000" pitchFamily="18" charset="-120"/>
              </a:rPr>
              <a:t>S</a:t>
            </a:r>
            <a:r>
              <a:rPr lang="en-GB" altLang="zh-CN" sz="2000" b="1" dirty="0">
                <a:effectLst/>
                <a:latin typeface="Times New Roman" panose="02020603050405020304" pitchFamily="18" charset="0"/>
                <a:ea typeface="PMingLiU" panose="02020500000000000000" pitchFamily="18" charset="-120"/>
              </a:rPr>
              <a:t>paced Practice </a:t>
            </a:r>
            <a:r>
              <a:rPr lang="en-GB" altLang="zh-CN" sz="2000" b="1" dirty="0">
                <a:latin typeface="Times New Roman" panose="02020603050405020304" pitchFamily="18" charset="0"/>
                <a:ea typeface="PMingLiU" panose="02020500000000000000" pitchFamily="18" charset="-120"/>
              </a:rPr>
              <a:t>A</a:t>
            </a:r>
            <a:r>
              <a:rPr lang="en-GB" altLang="zh-CN" sz="2000" b="1" dirty="0">
                <a:effectLst/>
                <a:latin typeface="Times New Roman" panose="02020603050405020304" pitchFamily="18" charset="0"/>
                <a:ea typeface="PMingLiU" panose="02020500000000000000" pitchFamily="18" charset="-120"/>
              </a:rPr>
              <a:t>lgorithm</a:t>
            </a:r>
          </a:p>
        </p:txBody>
      </p:sp>
    </p:spTree>
    <p:extLst>
      <p:ext uri="{BB962C8B-B14F-4D97-AF65-F5344CB8AC3E}">
        <p14:creationId xmlns:p14="http://schemas.microsoft.com/office/powerpoint/2010/main" val="946570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0"/>
        <p:cNvGrpSpPr/>
        <p:nvPr/>
      </p:nvGrpSpPr>
      <p:grpSpPr>
        <a:xfrm>
          <a:off x="0" y="0"/>
          <a:ext cx="0" cy="0"/>
          <a:chOff x="0" y="0"/>
          <a:chExt cx="0" cy="0"/>
        </a:xfrm>
      </p:grpSpPr>
      <p:grpSp>
        <p:nvGrpSpPr>
          <p:cNvPr id="1338" name="Google Shape;1338;p45"/>
          <p:cNvGrpSpPr/>
          <p:nvPr/>
        </p:nvGrpSpPr>
        <p:grpSpPr>
          <a:xfrm>
            <a:off x="256067" y="6418831"/>
            <a:ext cx="300599" cy="301944"/>
            <a:chOff x="2267375" y="95710"/>
            <a:chExt cx="225449" cy="226458"/>
          </a:xfrm>
        </p:grpSpPr>
        <p:sp>
          <p:nvSpPr>
            <p:cNvPr id="1339" name="Google Shape;1339;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0" name="Google Shape;1340;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1" name="Google Shape;1341;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2" name="Google Shape;1342;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343" name="Google Shape;1343;p45"/>
          <p:cNvGrpSpPr/>
          <p:nvPr/>
        </p:nvGrpSpPr>
        <p:grpSpPr>
          <a:xfrm>
            <a:off x="256067" y="1826997"/>
            <a:ext cx="300599" cy="301944"/>
            <a:chOff x="2267375" y="95710"/>
            <a:chExt cx="225449" cy="226458"/>
          </a:xfrm>
        </p:grpSpPr>
        <p:sp>
          <p:nvSpPr>
            <p:cNvPr id="1344" name="Google Shape;1344;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5" name="Google Shape;1345;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6" name="Google Shape;1346;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7" name="Google Shape;1347;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348" name="Google Shape;1348;p45"/>
          <p:cNvGrpSpPr/>
          <p:nvPr/>
        </p:nvGrpSpPr>
        <p:grpSpPr>
          <a:xfrm>
            <a:off x="11821001" y="5706331"/>
            <a:ext cx="300599" cy="301944"/>
            <a:chOff x="2267375" y="95710"/>
            <a:chExt cx="225449" cy="226458"/>
          </a:xfrm>
        </p:grpSpPr>
        <p:sp>
          <p:nvSpPr>
            <p:cNvPr id="1349" name="Google Shape;1349;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0" name="Google Shape;1350;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1" name="Google Shape;1351;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2" name="Google Shape;1352;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353" name="Google Shape;1353;p45"/>
          <p:cNvGrpSpPr/>
          <p:nvPr/>
        </p:nvGrpSpPr>
        <p:grpSpPr>
          <a:xfrm>
            <a:off x="1156419" y="5355195"/>
            <a:ext cx="212103" cy="213021"/>
            <a:chOff x="2267375" y="95710"/>
            <a:chExt cx="225449" cy="226458"/>
          </a:xfrm>
        </p:grpSpPr>
        <p:sp>
          <p:nvSpPr>
            <p:cNvPr id="1354" name="Google Shape;1354;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5" name="Google Shape;1355;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6" name="Google Shape;1356;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7" name="Google Shape;1357;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grpSp>
      <p:sp>
        <p:nvSpPr>
          <p:cNvPr id="35" name="文本框 34">
            <a:extLst>
              <a:ext uri="{FF2B5EF4-FFF2-40B4-BE49-F238E27FC236}">
                <a16:creationId xmlns:a16="http://schemas.microsoft.com/office/drawing/2014/main" id="{A809306D-FF39-D79D-FEFB-797153318D1E}"/>
              </a:ext>
            </a:extLst>
          </p:cNvPr>
          <p:cNvSpPr txBox="1"/>
          <p:nvPr/>
        </p:nvSpPr>
        <p:spPr>
          <a:xfrm>
            <a:off x="71252" y="166254"/>
            <a:ext cx="7754587"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srgbClr val="000000"/>
                </a:solidFill>
                <a:effectLst/>
                <a:uLnTx/>
                <a:uFillTx/>
                <a:latin typeface="Times New Roman" panose="02020603050405020304" pitchFamily="18" charset="0"/>
                <a:ea typeface="PMingLiU" panose="02020500000000000000" pitchFamily="18" charset="-120"/>
                <a:cs typeface="+mn-cs"/>
              </a:rPr>
              <a:t>System Design</a:t>
            </a:r>
          </a:p>
        </p:txBody>
      </p:sp>
      <p:sp>
        <p:nvSpPr>
          <p:cNvPr id="6" name="文本框 5">
            <a:extLst>
              <a:ext uri="{FF2B5EF4-FFF2-40B4-BE49-F238E27FC236}">
                <a16:creationId xmlns:a16="http://schemas.microsoft.com/office/drawing/2014/main" id="{CA61CBCF-7C3D-06A8-E0A5-B758B6054FDE}"/>
              </a:ext>
            </a:extLst>
          </p:cNvPr>
          <p:cNvSpPr txBox="1"/>
          <p:nvPr/>
        </p:nvSpPr>
        <p:spPr>
          <a:xfrm>
            <a:off x="4682067" y="5736103"/>
            <a:ext cx="2827866" cy="400110"/>
          </a:xfrm>
          <a:prstGeom prst="rect">
            <a:avLst/>
          </a:prstGeom>
          <a:noFill/>
        </p:spPr>
        <p:txBody>
          <a:bodyPr wrap="square">
            <a:spAutoFit/>
          </a:bodyPr>
          <a:lstStyle/>
          <a:p>
            <a:pPr algn="ctr"/>
            <a:r>
              <a:rPr lang="en-GB" altLang="zh-CN" sz="2000" b="1" dirty="0">
                <a:effectLst/>
                <a:latin typeface="Times New Roman" panose="02020603050405020304" pitchFamily="18" charset="0"/>
                <a:ea typeface="PMingLiU" panose="02020500000000000000" pitchFamily="18" charset="-120"/>
              </a:rPr>
              <a:t>Software Architecture</a:t>
            </a:r>
          </a:p>
        </p:txBody>
      </p:sp>
      <p:grpSp>
        <p:nvGrpSpPr>
          <p:cNvPr id="2" name="组合 1">
            <a:extLst>
              <a:ext uri="{FF2B5EF4-FFF2-40B4-BE49-F238E27FC236}">
                <a16:creationId xmlns:a16="http://schemas.microsoft.com/office/drawing/2014/main" id="{5520B43F-204A-18E2-C874-DC4869CCFE1D}"/>
              </a:ext>
            </a:extLst>
          </p:cNvPr>
          <p:cNvGrpSpPr/>
          <p:nvPr/>
        </p:nvGrpSpPr>
        <p:grpSpPr>
          <a:xfrm>
            <a:off x="1251482" y="1562577"/>
            <a:ext cx="9689036" cy="3905897"/>
            <a:chOff x="7575054" y="14122222"/>
            <a:chExt cx="6243340" cy="2516850"/>
          </a:xfrm>
        </p:grpSpPr>
        <p:grpSp>
          <p:nvGrpSpPr>
            <p:cNvPr id="3" name="组合 2">
              <a:extLst>
                <a:ext uri="{FF2B5EF4-FFF2-40B4-BE49-F238E27FC236}">
                  <a16:creationId xmlns:a16="http://schemas.microsoft.com/office/drawing/2014/main" id="{D3CB91C1-DE2B-98B2-48D3-05061E50C246}"/>
                </a:ext>
              </a:extLst>
            </p:cNvPr>
            <p:cNvGrpSpPr/>
            <p:nvPr/>
          </p:nvGrpSpPr>
          <p:grpSpPr>
            <a:xfrm>
              <a:off x="8580091" y="15001948"/>
              <a:ext cx="838200" cy="780423"/>
              <a:chOff x="8560594" y="15001948"/>
              <a:chExt cx="838200" cy="780423"/>
            </a:xfrm>
          </p:grpSpPr>
          <p:cxnSp>
            <p:nvCxnSpPr>
              <p:cNvPr id="30" name="直接箭头连接符 29">
                <a:extLst>
                  <a:ext uri="{FF2B5EF4-FFF2-40B4-BE49-F238E27FC236}">
                    <a16:creationId xmlns:a16="http://schemas.microsoft.com/office/drawing/2014/main" id="{A2DEC546-0382-8468-BDBD-55044F6D5EF3}"/>
                  </a:ext>
                </a:extLst>
              </p:cNvPr>
              <p:cNvCxnSpPr/>
              <p:nvPr/>
            </p:nvCxnSpPr>
            <p:spPr>
              <a:xfrm>
                <a:off x="8560594" y="15001948"/>
                <a:ext cx="0" cy="78042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FC0961FC-3D3B-990D-25A6-41DE4FEBE7F5}"/>
                  </a:ext>
                </a:extLst>
              </p:cNvPr>
              <p:cNvCxnSpPr>
                <a:cxnSpLocks/>
              </p:cNvCxnSpPr>
              <p:nvPr/>
            </p:nvCxnSpPr>
            <p:spPr>
              <a:xfrm flipV="1">
                <a:off x="9398794" y="15001948"/>
                <a:ext cx="0" cy="78042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 name="组合 3">
              <a:extLst>
                <a:ext uri="{FF2B5EF4-FFF2-40B4-BE49-F238E27FC236}">
                  <a16:creationId xmlns:a16="http://schemas.microsoft.com/office/drawing/2014/main" id="{01BB3DC8-6EAB-A1BD-D166-DDC9330C5794}"/>
                </a:ext>
              </a:extLst>
            </p:cNvPr>
            <p:cNvGrpSpPr/>
            <p:nvPr/>
          </p:nvGrpSpPr>
          <p:grpSpPr>
            <a:xfrm>
              <a:off x="12051700" y="15001284"/>
              <a:ext cx="838200" cy="780423"/>
              <a:chOff x="8560594" y="15001948"/>
              <a:chExt cx="838200" cy="780423"/>
            </a:xfrm>
          </p:grpSpPr>
          <p:cxnSp>
            <p:nvCxnSpPr>
              <p:cNvPr id="28" name="直接箭头连接符 27">
                <a:extLst>
                  <a:ext uri="{FF2B5EF4-FFF2-40B4-BE49-F238E27FC236}">
                    <a16:creationId xmlns:a16="http://schemas.microsoft.com/office/drawing/2014/main" id="{C7CC4AA6-16F8-0512-FA99-751351AFF0B5}"/>
                  </a:ext>
                </a:extLst>
              </p:cNvPr>
              <p:cNvCxnSpPr/>
              <p:nvPr/>
            </p:nvCxnSpPr>
            <p:spPr>
              <a:xfrm>
                <a:off x="8560594" y="15001948"/>
                <a:ext cx="0" cy="78042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a:extLst>
                  <a:ext uri="{FF2B5EF4-FFF2-40B4-BE49-F238E27FC236}">
                    <a16:creationId xmlns:a16="http://schemas.microsoft.com/office/drawing/2014/main" id="{930E86C7-6432-4404-924C-22D4402ED92D}"/>
                  </a:ext>
                </a:extLst>
              </p:cNvPr>
              <p:cNvCxnSpPr>
                <a:cxnSpLocks/>
              </p:cNvCxnSpPr>
              <p:nvPr/>
            </p:nvCxnSpPr>
            <p:spPr>
              <a:xfrm flipV="1">
                <a:off x="9398794" y="15001948"/>
                <a:ext cx="0" cy="78042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组合 7">
              <a:extLst>
                <a:ext uri="{FF2B5EF4-FFF2-40B4-BE49-F238E27FC236}">
                  <a16:creationId xmlns:a16="http://schemas.microsoft.com/office/drawing/2014/main" id="{97AE946C-594B-9812-0FCB-92BEC481B2B5}"/>
                </a:ext>
              </a:extLst>
            </p:cNvPr>
            <p:cNvGrpSpPr/>
            <p:nvPr/>
          </p:nvGrpSpPr>
          <p:grpSpPr>
            <a:xfrm>
              <a:off x="7575054" y="14122222"/>
              <a:ext cx="6243340" cy="2516850"/>
              <a:chOff x="7575054" y="14122222"/>
              <a:chExt cx="6243340" cy="2516850"/>
            </a:xfrm>
          </p:grpSpPr>
          <p:cxnSp>
            <p:nvCxnSpPr>
              <p:cNvPr id="9" name="直接连接符 8">
                <a:extLst>
                  <a:ext uri="{FF2B5EF4-FFF2-40B4-BE49-F238E27FC236}">
                    <a16:creationId xmlns:a16="http://schemas.microsoft.com/office/drawing/2014/main" id="{72FE68B7-BE33-528E-7714-FC9186CFF6FC}"/>
                  </a:ext>
                </a:extLst>
              </p:cNvPr>
              <p:cNvCxnSpPr>
                <a:cxnSpLocks/>
              </p:cNvCxnSpPr>
              <p:nvPr/>
            </p:nvCxnSpPr>
            <p:spPr>
              <a:xfrm>
                <a:off x="7575054" y="15362743"/>
                <a:ext cx="6243340" cy="0"/>
              </a:xfrm>
              <a:prstGeom prst="line">
                <a:avLst/>
              </a:prstGeom>
              <a:ln w="19050">
                <a:prstDash val="dash"/>
              </a:ln>
            </p:spPr>
            <p:style>
              <a:lnRef idx="1">
                <a:schemeClr val="dk1"/>
              </a:lnRef>
              <a:fillRef idx="0">
                <a:schemeClr val="dk1"/>
              </a:fillRef>
              <a:effectRef idx="0">
                <a:schemeClr val="dk1"/>
              </a:effectRef>
              <a:fontRef idx="minor">
                <a:schemeClr val="tx1"/>
              </a:fontRef>
            </p:style>
          </p:cxnSp>
          <p:grpSp>
            <p:nvGrpSpPr>
              <p:cNvPr id="10" name="组合 9">
                <a:extLst>
                  <a:ext uri="{FF2B5EF4-FFF2-40B4-BE49-F238E27FC236}">
                    <a16:creationId xmlns:a16="http://schemas.microsoft.com/office/drawing/2014/main" id="{9FBE1F9F-0EB6-5426-7DD1-9CDFD53694C1}"/>
                  </a:ext>
                </a:extLst>
              </p:cNvPr>
              <p:cNvGrpSpPr/>
              <p:nvPr/>
            </p:nvGrpSpPr>
            <p:grpSpPr>
              <a:xfrm>
                <a:off x="7643745" y="14122222"/>
                <a:ext cx="5720367" cy="2516850"/>
                <a:chOff x="7643745" y="14122222"/>
                <a:chExt cx="5720367" cy="2516850"/>
              </a:xfrm>
            </p:grpSpPr>
            <p:grpSp>
              <p:nvGrpSpPr>
                <p:cNvPr id="11" name="组合 10">
                  <a:extLst>
                    <a:ext uri="{FF2B5EF4-FFF2-40B4-BE49-F238E27FC236}">
                      <a16:creationId xmlns:a16="http://schemas.microsoft.com/office/drawing/2014/main" id="{9C72A41C-DC76-27C0-4231-B0DE29315521}"/>
                    </a:ext>
                  </a:extLst>
                </p:cNvPr>
                <p:cNvGrpSpPr/>
                <p:nvPr/>
              </p:nvGrpSpPr>
              <p:grpSpPr>
                <a:xfrm>
                  <a:off x="8024275" y="14122222"/>
                  <a:ext cx="5339837" cy="2516850"/>
                  <a:chOff x="8326156" y="14122222"/>
                  <a:chExt cx="5339837" cy="2516850"/>
                </a:xfrm>
              </p:grpSpPr>
              <p:grpSp>
                <p:nvGrpSpPr>
                  <p:cNvPr id="15" name="组合 14">
                    <a:extLst>
                      <a:ext uri="{FF2B5EF4-FFF2-40B4-BE49-F238E27FC236}">
                        <a16:creationId xmlns:a16="http://schemas.microsoft.com/office/drawing/2014/main" id="{621C47AD-D771-39D9-D81D-5542518EF63F}"/>
                      </a:ext>
                    </a:extLst>
                  </p:cNvPr>
                  <p:cNvGrpSpPr/>
                  <p:nvPr/>
                </p:nvGrpSpPr>
                <p:grpSpPr>
                  <a:xfrm>
                    <a:off x="8335365" y="14132490"/>
                    <a:ext cx="1931414" cy="869458"/>
                    <a:chOff x="8027194" y="14128505"/>
                    <a:chExt cx="1931414" cy="856701"/>
                  </a:xfrm>
                </p:grpSpPr>
                <p:sp>
                  <p:nvSpPr>
                    <p:cNvPr id="26" name="矩形 25">
                      <a:extLst>
                        <a:ext uri="{FF2B5EF4-FFF2-40B4-BE49-F238E27FC236}">
                          <a16:creationId xmlns:a16="http://schemas.microsoft.com/office/drawing/2014/main" id="{8E1AB929-DEB6-DC6E-6675-6D3DFC7DDC97}"/>
                        </a:ext>
                      </a:extLst>
                    </p:cNvPr>
                    <p:cNvSpPr/>
                    <p:nvPr/>
                  </p:nvSpPr>
                  <p:spPr>
                    <a:xfrm>
                      <a:off x="8103394" y="14128505"/>
                      <a:ext cx="1779014" cy="856701"/>
                    </a:xfrm>
                    <a:prstGeom prst="rect">
                      <a:avLst/>
                    </a:prstGeom>
                    <a:solidFill>
                      <a:srgbClr val="B1C8E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BF0D38F-BC9D-7C8D-3388-5D80E98E6756}"/>
                        </a:ext>
                      </a:extLst>
                    </p:cNvPr>
                    <p:cNvSpPr txBox="1"/>
                    <p:nvPr/>
                  </p:nvSpPr>
                  <p:spPr>
                    <a:xfrm>
                      <a:off x="8027194" y="14174084"/>
                      <a:ext cx="1931414" cy="762110"/>
                    </a:xfrm>
                    <a:prstGeom prst="rect">
                      <a:avLst/>
                    </a:prstGeom>
                    <a:noFill/>
                  </p:spPr>
                  <p:txBody>
                    <a:bodyPr wrap="square" rtlCol="0">
                      <a:spAutoFit/>
                    </a:bodyPr>
                    <a:lstStyle/>
                    <a:p>
                      <a:pPr algn="ctr"/>
                      <a:r>
                        <a:rPr lang="en-US" altLang="zh-CN" sz="2400" b="1" dirty="0">
                          <a:latin typeface="Times New Roman" panose="02020603050405020304" pitchFamily="18" charset="0"/>
                          <a:cs typeface="Times New Roman" panose="02020603050405020304" pitchFamily="18" charset="0"/>
                        </a:rPr>
                        <a:t>Client side website</a:t>
                      </a:r>
                    </a:p>
                    <a:p>
                      <a:pPr algn="ctr"/>
                      <a:r>
                        <a:rPr lang="en-US" altLang="zh-CN" sz="2400" dirty="0">
                          <a:latin typeface="Times New Roman" panose="02020603050405020304" pitchFamily="18" charset="0"/>
                          <a:cs typeface="Times New Roman" panose="02020603050405020304" pitchFamily="18" charset="0"/>
                        </a:rPr>
                        <a:t>Vue3 + Typescript</a:t>
                      </a:r>
                    </a:p>
                    <a:p>
                      <a:pPr algn="ctr"/>
                      <a:r>
                        <a:rPr lang="en-US" altLang="zh-CN" sz="2400" dirty="0">
                          <a:latin typeface="Times New Roman" panose="02020603050405020304" pitchFamily="18" charset="0"/>
                          <a:cs typeface="Times New Roman" panose="02020603050405020304" pitchFamily="18" charset="0"/>
                        </a:rPr>
                        <a:t>MVVM model</a:t>
                      </a:r>
                    </a:p>
                  </p:txBody>
                </p:sp>
              </p:grpSp>
              <p:grpSp>
                <p:nvGrpSpPr>
                  <p:cNvPr id="16" name="组合 15">
                    <a:extLst>
                      <a:ext uri="{FF2B5EF4-FFF2-40B4-BE49-F238E27FC236}">
                        <a16:creationId xmlns:a16="http://schemas.microsoft.com/office/drawing/2014/main" id="{4B71905D-9441-89D7-BBC4-7C09B60FACAA}"/>
                      </a:ext>
                    </a:extLst>
                  </p:cNvPr>
                  <p:cNvGrpSpPr/>
                  <p:nvPr/>
                </p:nvGrpSpPr>
                <p:grpSpPr>
                  <a:xfrm>
                    <a:off x="10300224" y="14122222"/>
                    <a:ext cx="3319860" cy="871608"/>
                    <a:chOff x="10094054" y="14122222"/>
                    <a:chExt cx="3462816" cy="871608"/>
                  </a:xfrm>
                </p:grpSpPr>
                <p:sp>
                  <p:nvSpPr>
                    <p:cNvPr id="24" name="矩形 23">
                      <a:extLst>
                        <a:ext uri="{FF2B5EF4-FFF2-40B4-BE49-F238E27FC236}">
                          <a16:creationId xmlns:a16="http://schemas.microsoft.com/office/drawing/2014/main" id="{C1E4D7BA-2934-BA8E-CD45-93BA3555FCCD}"/>
                        </a:ext>
                      </a:extLst>
                    </p:cNvPr>
                    <p:cNvSpPr/>
                    <p:nvPr/>
                  </p:nvSpPr>
                  <p:spPr>
                    <a:xfrm>
                      <a:off x="10165532" y="14122222"/>
                      <a:ext cx="3319860" cy="871608"/>
                    </a:xfrm>
                    <a:prstGeom prst="rect">
                      <a:avLst/>
                    </a:prstGeom>
                    <a:solidFill>
                      <a:srgbClr val="B1C8E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0D41DF95-31FB-6641-324D-08B729CED4A3}"/>
                        </a:ext>
                      </a:extLst>
                    </p:cNvPr>
                    <p:cNvSpPr txBox="1"/>
                    <p:nvPr/>
                  </p:nvSpPr>
                  <p:spPr>
                    <a:xfrm>
                      <a:off x="10094054" y="14182151"/>
                      <a:ext cx="3462816" cy="773458"/>
                    </a:xfrm>
                    <a:prstGeom prst="rect">
                      <a:avLst/>
                    </a:prstGeom>
                    <a:noFill/>
                  </p:spPr>
                  <p:txBody>
                    <a:bodyPr wrap="square" rtlCol="0">
                      <a:spAutoFit/>
                    </a:bodyPr>
                    <a:lstStyle/>
                    <a:p>
                      <a:pPr algn="ctr"/>
                      <a:r>
                        <a:rPr lang="en-US" altLang="zh-CN" sz="2400" b="1" dirty="0">
                          <a:latin typeface="Times New Roman" panose="02020603050405020304" pitchFamily="18" charset="0"/>
                          <a:cs typeface="Times New Roman" panose="02020603050405020304" pitchFamily="18" charset="0"/>
                        </a:rPr>
                        <a:t>Data Content-Management-System</a:t>
                      </a:r>
                    </a:p>
                    <a:p>
                      <a:pPr algn="ctr"/>
                      <a:r>
                        <a:rPr lang="en-US" altLang="zh-CN" sz="2400" dirty="0">
                          <a:latin typeface="Times New Roman" panose="02020603050405020304" pitchFamily="18" charset="0"/>
                          <a:cs typeface="Times New Roman" panose="02020603050405020304" pitchFamily="18" charset="0"/>
                        </a:rPr>
                        <a:t>Strapi + JavaScript</a:t>
                      </a:r>
                    </a:p>
                    <a:p>
                      <a:pPr algn="ctr"/>
                      <a:r>
                        <a:rPr lang="en-US" altLang="zh-CN" sz="2400" dirty="0">
                          <a:latin typeface="Times New Roman" panose="02020603050405020304" pitchFamily="18" charset="0"/>
                          <a:cs typeface="Times New Roman" panose="02020603050405020304" pitchFamily="18" charset="0"/>
                        </a:rPr>
                        <a:t>Upload data &amp; create APIs</a:t>
                      </a:r>
                    </a:p>
                  </p:txBody>
                </p:sp>
              </p:grpSp>
              <p:grpSp>
                <p:nvGrpSpPr>
                  <p:cNvPr id="17" name="组合 16">
                    <a:extLst>
                      <a:ext uri="{FF2B5EF4-FFF2-40B4-BE49-F238E27FC236}">
                        <a16:creationId xmlns:a16="http://schemas.microsoft.com/office/drawing/2014/main" id="{CD3FF165-7B56-5768-604F-97A900516D94}"/>
                      </a:ext>
                    </a:extLst>
                  </p:cNvPr>
                  <p:cNvGrpSpPr/>
                  <p:nvPr/>
                </p:nvGrpSpPr>
                <p:grpSpPr>
                  <a:xfrm>
                    <a:off x="10231100" y="15147791"/>
                    <a:ext cx="1752188" cy="436695"/>
                    <a:chOff x="8705285" y="14128505"/>
                    <a:chExt cx="1931415" cy="657685"/>
                  </a:xfrm>
                </p:grpSpPr>
                <p:sp>
                  <p:nvSpPr>
                    <p:cNvPr id="21" name="矩形 20">
                      <a:extLst>
                        <a:ext uri="{FF2B5EF4-FFF2-40B4-BE49-F238E27FC236}">
                          <a16:creationId xmlns:a16="http://schemas.microsoft.com/office/drawing/2014/main" id="{2BCCEA27-1A89-2BCF-DEC4-46C9CA62E50B}"/>
                        </a:ext>
                      </a:extLst>
                    </p:cNvPr>
                    <p:cNvSpPr/>
                    <p:nvPr/>
                  </p:nvSpPr>
                  <p:spPr>
                    <a:xfrm>
                      <a:off x="8781483" y="14128505"/>
                      <a:ext cx="1779014" cy="657685"/>
                    </a:xfrm>
                    <a:prstGeom prst="rect">
                      <a:avLst/>
                    </a:prstGeom>
                    <a:solidFill>
                      <a:srgbClr val="B1C8E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文本框 21">
                      <a:extLst>
                        <a:ext uri="{FF2B5EF4-FFF2-40B4-BE49-F238E27FC236}">
                          <a16:creationId xmlns:a16="http://schemas.microsoft.com/office/drawing/2014/main" id="{85C10E31-AB2D-AAD2-BFB6-76537F386C87}"/>
                        </a:ext>
                      </a:extLst>
                    </p:cNvPr>
                    <p:cNvSpPr txBox="1"/>
                    <p:nvPr/>
                  </p:nvSpPr>
                  <p:spPr>
                    <a:xfrm>
                      <a:off x="8705285" y="14154209"/>
                      <a:ext cx="1931415" cy="567499"/>
                    </a:xfrm>
                    <a:prstGeom prst="rect">
                      <a:avLst/>
                    </a:prstGeom>
                    <a:noFill/>
                  </p:spPr>
                  <p:txBody>
                    <a:bodyPr wrap="square" rtlCol="0">
                      <a:spAutoFit/>
                    </a:bodyPr>
                    <a:lstStyle/>
                    <a:p>
                      <a:pPr algn="ctr"/>
                      <a:r>
                        <a:rPr lang="en-US" altLang="zh-CN" sz="1600" b="1" dirty="0">
                          <a:latin typeface="Times New Roman" panose="02020603050405020304" pitchFamily="18" charset="0"/>
                          <a:cs typeface="Times New Roman" panose="02020603050405020304" pitchFamily="18" charset="0"/>
                        </a:rPr>
                        <a:t>RESTful APIs over HTTPS</a:t>
                      </a:r>
                    </a:p>
                    <a:p>
                      <a:pPr algn="ctr"/>
                      <a:r>
                        <a:rPr lang="en-US" altLang="zh-CN" sz="1600" b="1" dirty="0">
                          <a:latin typeface="Times New Roman" panose="02020603050405020304" pitchFamily="18" charset="0"/>
                          <a:cs typeface="Times New Roman" panose="02020603050405020304" pitchFamily="18" charset="0"/>
                        </a:rPr>
                        <a:t>Data request / response</a:t>
                      </a:r>
                    </a:p>
                  </p:txBody>
                </p:sp>
              </p:grpSp>
              <p:grpSp>
                <p:nvGrpSpPr>
                  <p:cNvPr id="18" name="组合 17">
                    <a:extLst>
                      <a:ext uri="{FF2B5EF4-FFF2-40B4-BE49-F238E27FC236}">
                        <a16:creationId xmlns:a16="http://schemas.microsoft.com/office/drawing/2014/main" id="{7F67C64D-EDC1-8AFF-6DFE-6A08EDD39471}"/>
                      </a:ext>
                    </a:extLst>
                  </p:cNvPr>
                  <p:cNvGrpSpPr/>
                  <p:nvPr/>
                </p:nvGrpSpPr>
                <p:grpSpPr>
                  <a:xfrm>
                    <a:off x="8326156" y="15782371"/>
                    <a:ext cx="5339837" cy="856701"/>
                    <a:chOff x="10103636" y="13784185"/>
                    <a:chExt cx="3462816" cy="856701"/>
                  </a:xfrm>
                </p:grpSpPr>
                <p:sp>
                  <p:nvSpPr>
                    <p:cNvPr id="19" name="矩形 18">
                      <a:extLst>
                        <a:ext uri="{FF2B5EF4-FFF2-40B4-BE49-F238E27FC236}">
                          <a16:creationId xmlns:a16="http://schemas.microsoft.com/office/drawing/2014/main" id="{D5C347E0-A6B5-4EBE-47D0-7B3B41C26DB7}"/>
                        </a:ext>
                      </a:extLst>
                    </p:cNvPr>
                    <p:cNvSpPr/>
                    <p:nvPr/>
                  </p:nvSpPr>
                  <p:spPr>
                    <a:xfrm>
                      <a:off x="10175113" y="13784185"/>
                      <a:ext cx="3319860" cy="856701"/>
                    </a:xfrm>
                    <a:prstGeom prst="rect">
                      <a:avLst/>
                    </a:prstGeom>
                    <a:solidFill>
                      <a:srgbClr val="B1C8E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2D87D328-F031-A093-4293-BDCDC833BD5F}"/>
                        </a:ext>
                      </a:extLst>
                    </p:cNvPr>
                    <p:cNvSpPr txBox="1"/>
                    <p:nvPr/>
                  </p:nvSpPr>
                  <p:spPr>
                    <a:xfrm>
                      <a:off x="10103636" y="13809889"/>
                      <a:ext cx="3462816" cy="773458"/>
                    </a:xfrm>
                    <a:prstGeom prst="rect">
                      <a:avLst/>
                    </a:prstGeom>
                    <a:noFill/>
                  </p:spPr>
                  <p:txBody>
                    <a:bodyPr wrap="square" rtlCol="0">
                      <a:spAutoFit/>
                    </a:bodyPr>
                    <a:lstStyle/>
                    <a:p>
                      <a:pPr algn="ctr"/>
                      <a:r>
                        <a:rPr lang="en-US" altLang="zh-CN" sz="2400" b="1" dirty="0">
                          <a:latin typeface="Times New Roman" panose="02020603050405020304" pitchFamily="18" charset="0"/>
                          <a:cs typeface="Times New Roman" panose="02020603050405020304" pitchFamily="18" charset="0"/>
                        </a:rPr>
                        <a:t>Back-end infrastructure</a:t>
                      </a:r>
                    </a:p>
                    <a:p>
                      <a:pPr algn="ctr"/>
                      <a:r>
                        <a:rPr lang="en-US" altLang="zh-CN" sz="2400" dirty="0">
                          <a:latin typeface="Times New Roman" panose="02020603050405020304" pitchFamily="18" charset="0"/>
                          <a:cs typeface="Times New Roman" panose="02020603050405020304" pitchFamily="18" charset="0"/>
                        </a:rPr>
                        <a:t>SQLite 3 &amp; NodeJS &amp; Strapi integration</a:t>
                      </a:r>
                    </a:p>
                    <a:p>
                      <a:pPr algn="ctr"/>
                      <a:r>
                        <a:rPr lang="en-US" altLang="zh-CN" sz="2400" dirty="0">
                          <a:latin typeface="Times New Roman" panose="02020603050405020304" pitchFamily="18" charset="0"/>
                          <a:cs typeface="Times New Roman" panose="02020603050405020304" pitchFamily="18" charset="0"/>
                        </a:rPr>
                        <a:t>Relational Database</a:t>
                      </a:r>
                    </a:p>
                  </p:txBody>
                </p:sp>
              </p:grpSp>
            </p:grpSp>
            <p:grpSp>
              <p:nvGrpSpPr>
                <p:cNvPr id="12" name="组合 11">
                  <a:extLst>
                    <a:ext uri="{FF2B5EF4-FFF2-40B4-BE49-F238E27FC236}">
                      <a16:creationId xmlns:a16="http://schemas.microsoft.com/office/drawing/2014/main" id="{5383BBE2-5987-ABEF-2682-47715D805E86}"/>
                    </a:ext>
                  </a:extLst>
                </p:cNvPr>
                <p:cNvGrpSpPr/>
                <p:nvPr/>
              </p:nvGrpSpPr>
              <p:grpSpPr>
                <a:xfrm>
                  <a:off x="7643745" y="15033665"/>
                  <a:ext cx="903631" cy="598624"/>
                  <a:chOff x="7643745" y="15033665"/>
                  <a:chExt cx="903631" cy="598624"/>
                </a:xfrm>
              </p:grpSpPr>
              <p:sp>
                <p:nvSpPr>
                  <p:cNvPr id="13" name="文本框 12">
                    <a:extLst>
                      <a:ext uri="{FF2B5EF4-FFF2-40B4-BE49-F238E27FC236}">
                        <a16:creationId xmlns:a16="http://schemas.microsoft.com/office/drawing/2014/main" id="{D2E7CC59-41A6-81AC-849E-709CF754CB8D}"/>
                      </a:ext>
                    </a:extLst>
                  </p:cNvPr>
                  <p:cNvSpPr txBox="1"/>
                  <p:nvPr/>
                </p:nvSpPr>
                <p:spPr>
                  <a:xfrm>
                    <a:off x="7643745" y="15033665"/>
                    <a:ext cx="903631" cy="237987"/>
                  </a:xfrm>
                  <a:prstGeom prst="rect">
                    <a:avLst/>
                  </a:prstGeom>
                  <a:noFill/>
                </p:spPr>
                <p:txBody>
                  <a:bodyPr wrap="square" rtlCol="0">
                    <a:spAutoFit/>
                  </a:bodyPr>
                  <a:lstStyle/>
                  <a:p>
                    <a:pPr algn="ctr"/>
                    <a:r>
                      <a:rPr lang="en-US" altLang="zh-CN" i="1" dirty="0">
                        <a:latin typeface="Times New Roman" panose="02020603050405020304" pitchFamily="18" charset="0"/>
                        <a:cs typeface="Times New Roman" panose="02020603050405020304" pitchFamily="18" charset="0"/>
                      </a:rPr>
                      <a:t>Front-end</a:t>
                    </a:r>
                  </a:p>
                </p:txBody>
              </p:sp>
              <p:sp>
                <p:nvSpPr>
                  <p:cNvPr id="14" name="文本框 13">
                    <a:extLst>
                      <a:ext uri="{FF2B5EF4-FFF2-40B4-BE49-F238E27FC236}">
                        <a16:creationId xmlns:a16="http://schemas.microsoft.com/office/drawing/2014/main" id="{9E5BB8C7-A992-68B3-EE69-013734397567}"/>
                      </a:ext>
                    </a:extLst>
                  </p:cNvPr>
                  <p:cNvSpPr txBox="1"/>
                  <p:nvPr/>
                </p:nvSpPr>
                <p:spPr>
                  <a:xfrm>
                    <a:off x="7643745" y="15394302"/>
                    <a:ext cx="903631" cy="237987"/>
                  </a:xfrm>
                  <a:prstGeom prst="rect">
                    <a:avLst/>
                  </a:prstGeom>
                  <a:noFill/>
                </p:spPr>
                <p:txBody>
                  <a:bodyPr wrap="square" rtlCol="0">
                    <a:spAutoFit/>
                  </a:bodyPr>
                  <a:lstStyle/>
                  <a:p>
                    <a:pPr algn="ctr"/>
                    <a:r>
                      <a:rPr lang="en-US" altLang="zh-CN" i="1" dirty="0">
                        <a:latin typeface="Times New Roman" panose="02020603050405020304" pitchFamily="18" charset="0"/>
                        <a:cs typeface="Times New Roman" panose="02020603050405020304" pitchFamily="18" charset="0"/>
                      </a:rPr>
                      <a:t>Back-end</a:t>
                    </a:r>
                  </a:p>
                </p:txBody>
              </p:sp>
            </p:grpSp>
          </p:grpSp>
        </p:grpSp>
      </p:grpSp>
      <p:sp>
        <p:nvSpPr>
          <p:cNvPr id="33" name="文本框 32">
            <a:extLst>
              <a:ext uri="{FF2B5EF4-FFF2-40B4-BE49-F238E27FC236}">
                <a16:creationId xmlns:a16="http://schemas.microsoft.com/office/drawing/2014/main" id="{00178CDA-FEE1-96A6-1C18-F2DBD6046E4B}"/>
              </a:ext>
            </a:extLst>
          </p:cNvPr>
          <p:cNvSpPr txBox="1"/>
          <p:nvPr/>
        </p:nvSpPr>
        <p:spPr>
          <a:xfrm>
            <a:off x="11655688" y="6033215"/>
            <a:ext cx="482943" cy="769441"/>
          </a:xfrm>
          <a:prstGeom prst="rect">
            <a:avLst/>
          </a:prstGeom>
          <a:noFill/>
        </p:spPr>
        <p:txBody>
          <a:bodyPr wrap="square" rtlCol="0">
            <a:spAutoFit/>
          </a:bodyPr>
          <a:lstStyle/>
          <a:p>
            <a:pPr algn="ctr"/>
            <a:r>
              <a:rPr lang="en-US" altLang="zh-CN" sz="4400" b="1" dirty="0">
                <a:solidFill>
                  <a:schemeClr val="bg1"/>
                </a:solidFill>
                <a:latin typeface="Times New Roman" panose="02020603050405020304" pitchFamily="18" charset="0"/>
                <a:ea typeface="PMingLiU" panose="02020500000000000000" pitchFamily="18" charset="-120"/>
              </a:rPr>
              <a:t>7</a:t>
            </a:r>
          </a:p>
        </p:txBody>
      </p:sp>
    </p:spTree>
    <p:extLst>
      <p:ext uri="{BB962C8B-B14F-4D97-AF65-F5344CB8AC3E}">
        <p14:creationId xmlns:p14="http://schemas.microsoft.com/office/powerpoint/2010/main" val="37045959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0"/>
        <p:cNvGrpSpPr/>
        <p:nvPr/>
      </p:nvGrpSpPr>
      <p:grpSpPr>
        <a:xfrm>
          <a:off x="0" y="0"/>
          <a:ext cx="0" cy="0"/>
          <a:chOff x="0" y="0"/>
          <a:chExt cx="0" cy="0"/>
        </a:xfrm>
      </p:grpSpPr>
      <p:pic>
        <p:nvPicPr>
          <p:cNvPr id="5" name="PPT system video">
            <a:hlinkClick r:id="" action="ppaction://media"/>
            <a:extLst>
              <a:ext uri="{FF2B5EF4-FFF2-40B4-BE49-F238E27FC236}">
                <a16:creationId xmlns:a16="http://schemas.microsoft.com/office/drawing/2014/main" id="{9AC91952-B296-02D6-DEE9-8CD0DF4680A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08000" y="0"/>
            <a:ext cx="11176000" cy="6858000"/>
          </a:xfrm>
          <a:prstGeom prst="rect">
            <a:avLst/>
          </a:prstGeom>
        </p:spPr>
      </p:pic>
      <p:grpSp>
        <p:nvGrpSpPr>
          <p:cNvPr id="1338" name="Google Shape;1338;p45"/>
          <p:cNvGrpSpPr/>
          <p:nvPr/>
        </p:nvGrpSpPr>
        <p:grpSpPr>
          <a:xfrm>
            <a:off x="256067" y="6418831"/>
            <a:ext cx="300599" cy="301944"/>
            <a:chOff x="2267375" y="95710"/>
            <a:chExt cx="225449" cy="226458"/>
          </a:xfrm>
        </p:grpSpPr>
        <p:sp>
          <p:nvSpPr>
            <p:cNvPr id="1339" name="Google Shape;1339;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0" name="Google Shape;1340;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1" name="Google Shape;1341;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2" name="Google Shape;1342;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343" name="Google Shape;1343;p45"/>
          <p:cNvGrpSpPr/>
          <p:nvPr/>
        </p:nvGrpSpPr>
        <p:grpSpPr>
          <a:xfrm>
            <a:off x="256067" y="1826997"/>
            <a:ext cx="300599" cy="301944"/>
            <a:chOff x="2267375" y="95710"/>
            <a:chExt cx="225449" cy="226458"/>
          </a:xfrm>
        </p:grpSpPr>
        <p:sp>
          <p:nvSpPr>
            <p:cNvPr id="1344" name="Google Shape;1344;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5" name="Google Shape;1345;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6" name="Google Shape;1346;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47" name="Google Shape;1347;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348" name="Google Shape;1348;p45"/>
          <p:cNvGrpSpPr/>
          <p:nvPr/>
        </p:nvGrpSpPr>
        <p:grpSpPr>
          <a:xfrm>
            <a:off x="11821001" y="5706331"/>
            <a:ext cx="300599" cy="301944"/>
            <a:chOff x="2267375" y="95710"/>
            <a:chExt cx="225449" cy="226458"/>
          </a:xfrm>
        </p:grpSpPr>
        <p:sp>
          <p:nvSpPr>
            <p:cNvPr id="1349" name="Google Shape;1349;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0" name="Google Shape;1350;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1" name="Google Shape;1351;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2" name="Google Shape;1352;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353" name="Google Shape;1353;p45"/>
          <p:cNvGrpSpPr/>
          <p:nvPr/>
        </p:nvGrpSpPr>
        <p:grpSpPr>
          <a:xfrm>
            <a:off x="1156419" y="5355195"/>
            <a:ext cx="212103" cy="213021"/>
            <a:chOff x="2267375" y="95710"/>
            <a:chExt cx="225449" cy="226458"/>
          </a:xfrm>
        </p:grpSpPr>
        <p:sp>
          <p:nvSpPr>
            <p:cNvPr id="1354" name="Google Shape;1354;p45"/>
            <p:cNvSpPr/>
            <p:nvPr/>
          </p:nvSpPr>
          <p:spPr>
            <a:xfrm>
              <a:off x="2374521" y="95710"/>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5" name="Google Shape;1355;p45"/>
            <p:cNvSpPr/>
            <p:nvPr/>
          </p:nvSpPr>
          <p:spPr>
            <a:xfrm>
              <a:off x="2374521" y="248320"/>
              <a:ext cx="12178" cy="73849"/>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6" name="Google Shape;1356;p45"/>
            <p:cNvSpPr/>
            <p:nvPr/>
          </p:nvSpPr>
          <p:spPr>
            <a:xfrm>
              <a:off x="2420037" y="201833"/>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357" name="Google Shape;1357;p45"/>
            <p:cNvSpPr/>
            <p:nvPr/>
          </p:nvSpPr>
          <p:spPr>
            <a:xfrm>
              <a:off x="2267375" y="201833"/>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grpSp>
      <p:sp>
        <p:nvSpPr>
          <p:cNvPr id="35" name="文本框 34">
            <a:extLst>
              <a:ext uri="{FF2B5EF4-FFF2-40B4-BE49-F238E27FC236}">
                <a16:creationId xmlns:a16="http://schemas.microsoft.com/office/drawing/2014/main" id="{A809306D-FF39-D79D-FEFB-797153318D1E}"/>
              </a:ext>
            </a:extLst>
          </p:cNvPr>
          <p:cNvSpPr txBox="1"/>
          <p:nvPr/>
        </p:nvSpPr>
        <p:spPr>
          <a:xfrm>
            <a:off x="71252" y="166254"/>
            <a:ext cx="7754587"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srgbClr val="000000"/>
                </a:solidFill>
                <a:effectLst/>
                <a:uLnTx/>
                <a:uFillTx/>
                <a:latin typeface="Times New Roman" panose="02020603050405020304" pitchFamily="18" charset="0"/>
                <a:ea typeface="PMingLiU" panose="02020500000000000000" pitchFamily="18" charset="-120"/>
                <a:cs typeface="+mn-cs"/>
              </a:rPr>
              <a:t>System Demonstration</a:t>
            </a:r>
          </a:p>
        </p:txBody>
      </p:sp>
      <p:sp>
        <p:nvSpPr>
          <p:cNvPr id="33" name="文本框 32">
            <a:extLst>
              <a:ext uri="{FF2B5EF4-FFF2-40B4-BE49-F238E27FC236}">
                <a16:creationId xmlns:a16="http://schemas.microsoft.com/office/drawing/2014/main" id="{00178CDA-FEE1-96A6-1C18-F2DBD6046E4B}"/>
              </a:ext>
            </a:extLst>
          </p:cNvPr>
          <p:cNvSpPr txBox="1"/>
          <p:nvPr/>
        </p:nvSpPr>
        <p:spPr>
          <a:xfrm>
            <a:off x="11655688" y="6033215"/>
            <a:ext cx="482943" cy="769441"/>
          </a:xfrm>
          <a:prstGeom prst="rect">
            <a:avLst/>
          </a:prstGeom>
          <a:noFill/>
        </p:spPr>
        <p:txBody>
          <a:bodyPr wrap="square" rtlCol="0">
            <a:spAutoFit/>
          </a:bodyPr>
          <a:lstStyle/>
          <a:p>
            <a:pPr algn="ctr"/>
            <a:r>
              <a:rPr lang="en-US" altLang="zh-CN" sz="4400" b="1" dirty="0">
                <a:solidFill>
                  <a:schemeClr val="bg1"/>
                </a:solidFill>
                <a:latin typeface="Times New Roman" panose="02020603050405020304" pitchFamily="18" charset="0"/>
                <a:ea typeface="PMingLiU" panose="02020500000000000000" pitchFamily="18" charset="-120"/>
              </a:rPr>
              <a:t>8</a:t>
            </a:r>
          </a:p>
        </p:txBody>
      </p:sp>
    </p:spTree>
    <p:extLst>
      <p:ext uri="{BB962C8B-B14F-4D97-AF65-F5344CB8AC3E}">
        <p14:creationId xmlns:p14="http://schemas.microsoft.com/office/powerpoint/2010/main" val="651738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946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5"/>
        <p:cNvGrpSpPr/>
        <p:nvPr/>
      </p:nvGrpSpPr>
      <p:grpSpPr>
        <a:xfrm>
          <a:off x="0" y="0"/>
          <a:ext cx="0" cy="0"/>
          <a:chOff x="0" y="0"/>
          <a:chExt cx="0" cy="0"/>
        </a:xfrm>
      </p:grpSpPr>
      <p:grpSp>
        <p:nvGrpSpPr>
          <p:cNvPr id="1426" name="Google Shape;1426;p47"/>
          <p:cNvGrpSpPr/>
          <p:nvPr/>
        </p:nvGrpSpPr>
        <p:grpSpPr>
          <a:xfrm rot="10800000">
            <a:off x="4316874" y="5623329"/>
            <a:ext cx="300599" cy="301936"/>
            <a:chOff x="2600577" y="-942975"/>
            <a:chExt cx="225449" cy="226452"/>
          </a:xfrm>
        </p:grpSpPr>
        <p:sp>
          <p:nvSpPr>
            <p:cNvPr id="1427" name="Google Shape;1427;p47"/>
            <p:cNvSpPr/>
            <p:nvPr/>
          </p:nvSpPr>
          <p:spPr>
            <a:xfrm>
              <a:off x="2707723" y="-942975"/>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8" name="Google Shape;1428;p47"/>
            <p:cNvSpPr/>
            <p:nvPr/>
          </p:nvSpPr>
          <p:spPr>
            <a:xfrm>
              <a:off x="2707723" y="-790372"/>
              <a:ext cx="12178" cy="73848"/>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9" name="Google Shape;1429;p47"/>
            <p:cNvSpPr/>
            <p:nvPr/>
          </p:nvSpPr>
          <p:spPr>
            <a:xfrm>
              <a:off x="2753239" y="-836856"/>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0" name="Google Shape;1430;p47"/>
            <p:cNvSpPr/>
            <p:nvPr/>
          </p:nvSpPr>
          <p:spPr>
            <a:xfrm>
              <a:off x="2600577" y="-836856"/>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1431" name="Google Shape;1431;p47"/>
          <p:cNvGrpSpPr/>
          <p:nvPr/>
        </p:nvGrpSpPr>
        <p:grpSpPr>
          <a:xfrm rot="10800000">
            <a:off x="9070107" y="6128996"/>
            <a:ext cx="300599" cy="301936"/>
            <a:chOff x="2600577" y="-942975"/>
            <a:chExt cx="225449" cy="226452"/>
          </a:xfrm>
        </p:grpSpPr>
        <p:sp>
          <p:nvSpPr>
            <p:cNvPr id="1432" name="Google Shape;1432;p47"/>
            <p:cNvSpPr/>
            <p:nvPr/>
          </p:nvSpPr>
          <p:spPr>
            <a:xfrm>
              <a:off x="2707723" y="-942975"/>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3" name="Google Shape;1433;p47"/>
            <p:cNvSpPr/>
            <p:nvPr/>
          </p:nvSpPr>
          <p:spPr>
            <a:xfrm>
              <a:off x="2707723" y="-790372"/>
              <a:ext cx="12178" cy="73848"/>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4" name="Google Shape;1434;p47"/>
            <p:cNvSpPr/>
            <p:nvPr/>
          </p:nvSpPr>
          <p:spPr>
            <a:xfrm>
              <a:off x="2753239" y="-836856"/>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5" name="Google Shape;1435;p47"/>
            <p:cNvSpPr/>
            <p:nvPr/>
          </p:nvSpPr>
          <p:spPr>
            <a:xfrm>
              <a:off x="2600577" y="-836856"/>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1436" name="Google Shape;1436;p47"/>
          <p:cNvGrpSpPr/>
          <p:nvPr/>
        </p:nvGrpSpPr>
        <p:grpSpPr>
          <a:xfrm rot="10800000">
            <a:off x="5612090" y="6230731"/>
            <a:ext cx="300599" cy="301936"/>
            <a:chOff x="2600577" y="-942975"/>
            <a:chExt cx="225449" cy="226452"/>
          </a:xfrm>
        </p:grpSpPr>
        <p:sp>
          <p:nvSpPr>
            <p:cNvPr id="1437" name="Google Shape;1437;p47"/>
            <p:cNvSpPr/>
            <p:nvPr/>
          </p:nvSpPr>
          <p:spPr>
            <a:xfrm>
              <a:off x="2707723" y="-942975"/>
              <a:ext cx="12178" cy="73849"/>
            </a:xfrm>
            <a:custGeom>
              <a:avLst/>
              <a:gdLst/>
              <a:ahLst/>
              <a:cxnLst/>
              <a:rect l="l" t="t" r="r" b="b"/>
              <a:pathLst>
                <a:path w="263" h="1595" extrusionOk="0">
                  <a:moveTo>
                    <a:pt x="1" y="0"/>
                  </a:moveTo>
                  <a:lnTo>
                    <a:pt x="1" y="1594"/>
                  </a:lnTo>
                  <a:lnTo>
                    <a:pt x="263" y="1594"/>
                  </a:lnTo>
                  <a:lnTo>
                    <a:pt x="263"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8" name="Google Shape;1438;p47"/>
            <p:cNvSpPr/>
            <p:nvPr/>
          </p:nvSpPr>
          <p:spPr>
            <a:xfrm>
              <a:off x="2707723" y="-790372"/>
              <a:ext cx="12178" cy="73848"/>
            </a:xfrm>
            <a:custGeom>
              <a:avLst/>
              <a:gdLst/>
              <a:ahLst/>
              <a:cxnLst/>
              <a:rect l="l" t="t" r="r" b="b"/>
              <a:pathLst>
                <a:path w="263" h="1595" extrusionOk="0">
                  <a:moveTo>
                    <a:pt x="1" y="1"/>
                  </a:moveTo>
                  <a:lnTo>
                    <a:pt x="1" y="1594"/>
                  </a:lnTo>
                  <a:lnTo>
                    <a:pt x="263" y="1594"/>
                  </a:lnTo>
                  <a:lnTo>
                    <a:pt x="26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9" name="Google Shape;1439;p47"/>
            <p:cNvSpPr/>
            <p:nvPr/>
          </p:nvSpPr>
          <p:spPr>
            <a:xfrm>
              <a:off x="2753239" y="-836856"/>
              <a:ext cx="72788" cy="13195"/>
            </a:xfrm>
            <a:custGeom>
              <a:avLst/>
              <a:gdLst/>
              <a:ahLst/>
              <a:cxnLst/>
              <a:rect l="l" t="t" r="r" b="b"/>
              <a:pathLst>
                <a:path w="1572" h="285" extrusionOk="0">
                  <a:moveTo>
                    <a:pt x="0" y="1"/>
                  </a:moveTo>
                  <a:lnTo>
                    <a:pt x="0" y="284"/>
                  </a:lnTo>
                  <a:lnTo>
                    <a:pt x="1572" y="284"/>
                  </a:lnTo>
                  <a:lnTo>
                    <a:pt x="1572"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0" name="Google Shape;1440;p47"/>
            <p:cNvSpPr/>
            <p:nvPr/>
          </p:nvSpPr>
          <p:spPr>
            <a:xfrm>
              <a:off x="2600577" y="-836856"/>
              <a:ext cx="72834" cy="13195"/>
            </a:xfrm>
            <a:custGeom>
              <a:avLst/>
              <a:gdLst/>
              <a:ahLst/>
              <a:cxnLst/>
              <a:rect l="l" t="t" r="r" b="b"/>
              <a:pathLst>
                <a:path w="1573" h="285" extrusionOk="0">
                  <a:moveTo>
                    <a:pt x="1" y="1"/>
                  </a:moveTo>
                  <a:lnTo>
                    <a:pt x="1" y="284"/>
                  </a:lnTo>
                  <a:lnTo>
                    <a:pt x="1573" y="284"/>
                  </a:lnTo>
                  <a:lnTo>
                    <a:pt x="1573"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1441" name="Google Shape;1441;p47"/>
          <p:cNvGrpSpPr/>
          <p:nvPr/>
        </p:nvGrpSpPr>
        <p:grpSpPr>
          <a:xfrm>
            <a:off x="1029936" y="131599"/>
            <a:ext cx="239768" cy="240835"/>
            <a:chOff x="772452" y="98699"/>
            <a:chExt cx="179826" cy="180626"/>
          </a:xfrm>
        </p:grpSpPr>
        <p:sp>
          <p:nvSpPr>
            <p:cNvPr id="1442" name="Google Shape;1442;p47"/>
            <p:cNvSpPr/>
            <p:nvPr/>
          </p:nvSpPr>
          <p:spPr>
            <a:xfrm>
              <a:off x="857915" y="98699"/>
              <a:ext cx="9713" cy="58903"/>
            </a:xfrm>
            <a:custGeom>
              <a:avLst/>
              <a:gdLst/>
              <a:ahLst/>
              <a:cxnLst/>
              <a:rect l="l" t="t" r="r" b="b"/>
              <a:pathLst>
                <a:path w="263" h="1595" extrusionOk="0">
                  <a:moveTo>
                    <a:pt x="1" y="0"/>
                  </a:moveTo>
                  <a:lnTo>
                    <a:pt x="1" y="1594"/>
                  </a:lnTo>
                  <a:lnTo>
                    <a:pt x="263" y="1594"/>
                  </a:lnTo>
                  <a:lnTo>
                    <a:pt x="263" y="0"/>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3" name="Google Shape;1443;p47"/>
            <p:cNvSpPr/>
            <p:nvPr/>
          </p:nvSpPr>
          <p:spPr>
            <a:xfrm>
              <a:off x="857915" y="220422"/>
              <a:ext cx="9713" cy="58903"/>
            </a:xfrm>
            <a:custGeom>
              <a:avLst/>
              <a:gdLst/>
              <a:ahLst/>
              <a:cxnLst/>
              <a:rect l="l" t="t" r="r" b="b"/>
              <a:pathLst>
                <a:path w="263" h="1595" extrusionOk="0">
                  <a:moveTo>
                    <a:pt x="1" y="1"/>
                  </a:moveTo>
                  <a:lnTo>
                    <a:pt x="1" y="1594"/>
                  </a:lnTo>
                  <a:lnTo>
                    <a:pt x="263" y="1594"/>
                  </a:lnTo>
                  <a:lnTo>
                    <a:pt x="26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4" name="Google Shape;1444;p47"/>
            <p:cNvSpPr/>
            <p:nvPr/>
          </p:nvSpPr>
          <p:spPr>
            <a:xfrm>
              <a:off x="894220" y="183344"/>
              <a:ext cx="58058" cy="10525"/>
            </a:xfrm>
            <a:custGeom>
              <a:avLst/>
              <a:gdLst/>
              <a:ahLst/>
              <a:cxnLst/>
              <a:rect l="l" t="t" r="r" b="b"/>
              <a:pathLst>
                <a:path w="1572" h="285" extrusionOk="0">
                  <a:moveTo>
                    <a:pt x="0" y="1"/>
                  </a:moveTo>
                  <a:lnTo>
                    <a:pt x="0" y="284"/>
                  </a:lnTo>
                  <a:lnTo>
                    <a:pt x="1572" y="284"/>
                  </a:lnTo>
                  <a:lnTo>
                    <a:pt x="1572"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5" name="Google Shape;1445;p47"/>
            <p:cNvSpPr/>
            <p:nvPr/>
          </p:nvSpPr>
          <p:spPr>
            <a:xfrm>
              <a:off x="772452" y="183344"/>
              <a:ext cx="58095" cy="10525"/>
            </a:xfrm>
            <a:custGeom>
              <a:avLst/>
              <a:gdLst/>
              <a:ahLst/>
              <a:cxnLst/>
              <a:rect l="l" t="t" r="r" b="b"/>
              <a:pathLst>
                <a:path w="1573" h="285" extrusionOk="0">
                  <a:moveTo>
                    <a:pt x="1" y="1"/>
                  </a:moveTo>
                  <a:lnTo>
                    <a:pt x="1" y="284"/>
                  </a:lnTo>
                  <a:lnTo>
                    <a:pt x="1573" y="284"/>
                  </a:lnTo>
                  <a:lnTo>
                    <a:pt x="1573" y="1"/>
                  </a:ln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1446" name="Google Shape;1446;p47"/>
          <p:cNvGrpSpPr/>
          <p:nvPr/>
        </p:nvGrpSpPr>
        <p:grpSpPr>
          <a:xfrm>
            <a:off x="11806001" y="2398301"/>
            <a:ext cx="241145" cy="240164"/>
            <a:chOff x="6034925" y="548950"/>
            <a:chExt cx="180859" cy="180123"/>
          </a:xfrm>
        </p:grpSpPr>
        <p:sp>
          <p:nvSpPr>
            <p:cNvPr id="1447" name="Google Shape;1447;p47"/>
            <p:cNvSpPr/>
            <p:nvPr/>
          </p:nvSpPr>
          <p:spPr>
            <a:xfrm>
              <a:off x="6119691" y="548950"/>
              <a:ext cx="10242" cy="58824"/>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8" name="Google Shape;1448;p47"/>
            <p:cNvSpPr/>
            <p:nvPr/>
          </p:nvSpPr>
          <p:spPr>
            <a:xfrm>
              <a:off x="6119691" y="670601"/>
              <a:ext cx="10242" cy="58472"/>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9" name="Google Shape;1449;p47"/>
            <p:cNvSpPr/>
            <p:nvPr/>
          </p:nvSpPr>
          <p:spPr>
            <a:xfrm>
              <a:off x="6156944" y="634067"/>
              <a:ext cx="58840" cy="10259"/>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0" name="Google Shape;1450;p47"/>
            <p:cNvSpPr/>
            <p:nvPr/>
          </p:nvSpPr>
          <p:spPr>
            <a:xfrm>
              <a:off x="6034925" y="634067"/>
              <a:ext cx="58840" cy="10259"/>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1451" name="Google Shape;1451;p47"/>
          <p:cNvGrpSpPr/>
          <p:nvPr/>
        </p:nvGrpSpPr>
        <p:grpSpPr>
          <a:xfrm>
            <a:off x="11351418" y="1409367"/>
            <a:ext cx="241145" cy="240164"/>
            <a:chOff x="6034925" y="548950"/>
            <a:chExt cx="180859" cy="180123"/>
          </a:xfrm>
        </p:grpSpPr>
        <p:sp>
          <p:nvSpPr>
            <p:cNvPr id="1452" name="Google Shape;1452;p47"/>
            <p:cNvSpPr/>
            <p:nvPr/>
          </p:nvSpPr>
          <p:spPr>
            <a:xfrm>
              <a:off x="6119691" y="548950"/>
              <a:ext cx="10242" cy="58824"/>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3" name="Google Shape;1453;p47"/>
            <p:cNvSpPr/>
            <p:nvPr/>
          </p:nvSpPr>
          <p:spPr>
            <a:xfrm>
              <a:off x="6119691" y="670601"/>
              <a:ext cx="10242" cy="58472"/>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4" name="Google Shape;1454;p47"/>
            <p:cNvSpPr/>
            <p:nvPr/>
          </p:nvSpPr>
          <p:spPr>
            <a:xfrm>
              <a:off x="6156944" y="634067"/>
              <a:ext cx="58840" cy="10259"/>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5" name="Google Shape;1455;p47"/>
            <p:cNvSpPr/>
            <p:nvPr/>
          </p:nvSpPr>
          <p:spPr>
            <a:xfrm>
              <a:off x="6034925" y="634067"/>
              <a:ext cx="58840" cy="10259"/>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1456" name="Google Shape;1456;p47"/>
          <p:cNvGrpSpPr/>
          <p:nvPr/>
        </p:nvGrpSpPr>
        <p:grpSpPr>
          <a:xfrm>
            <a:off x="163801" y="1076667"/>
            <a:ext cx="241145" cy="240164"/>
            <a:chOff x="6034925" y="548950"/>
            <a:chExt cx="180859" cy="180123"/>
          </a:xfrm>
        </p:grpSpPr>
        <p:sp>
          <p:nvSpPr>
            <p:cNvPr id="1457" name="Google Shape;1457;p47"/>
            <p:cNvSpPr/>
            <p:nvPr/>
          </p:nvSpPr>
          <p:spPr>
            <a:xfrm>
              <a:off x="6119691" y="548950"/>
              <a:ext cx="10242" cy="58824"/>
            </a:xfrm>
            <a:custGeom>
              <a:avLst/>
              <a:gdLst/>
              <a:ahLst/>
              <a:cxnLst/>
              <a:rect l="l" t="t" r="r" b="b"/>
              <a:pathLst>
                <a:path w="612" h="3515" extrusionOk="0">
                  <a:moveTo>
                    <a:pt x="0" y="0"/>
                  </a:moveTo>
                  <a:lnTo>
                    <a:pt x="0" y="3515"/>
                  </a:lnTo>
                  <a:lnTo>
                    <a:pt x="611" y="3515"/>
                  </a:lnTo>
                  <a:lnTo>
                    <a:pt x="611" y="0"/>
                  </a:lnTo>
                  <a:close/>
                </a:path>
              </a:pathLst>
            </a:custGeom>
            <a:solidFill>
              <a:srgbClr val="FFFFFF"/>
            </a:solidFill>
            <a:ln w="19050"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8" name="Google Shape;1458;p47"/>
            <p:cNvSpPr/>
            <p:nvPr/>
          </p:nvSpPr>
          <p:spPr>
            <a:xfrm>
              <a:off x="6119691" y="670601"/>
              <a:ext cx="10242" cy="58472"/>
            </a:xfrm>
            <a:custGeom>
              <a:avLst/>
              <a:gdLst/>
              <a:ahLst/>
              <a:cxnLst/>
              <a:rect l="l" t="t" r="r" b="b"/>
              <a:pathLst>
                <a:path w="612" h="3494" extrusionOk="0">
                  <a:moveTo>
                    <a:pt x="0" y="1"/>
                  </a:moveTo>
                  <a:lnTo>
                    <a:pt x="0" y="3494"/>
                  </a:lnTo>
                  <a:lnTo>
                    <a:pt x="611" y="3494"/>
                  </a:lnTo>
                  <a:lnTo>
                    <a:pt x="611" y="1"/>
                  </a:lnTo>
                  <a:close/>
                </a:path>
              </a:pathLst>
            </a:custGeom>
            <a:solidFill>
              <a:srgbClr val="FFFFFF"/>
            </a:solidFill>
            <a:ln w="19050"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9" name="Google Shape;1459;p47"/>
            <p:cNvSpPr/>
            <p:nvPr/>
          </p:nvSpPr>
          <p:spPr>
            <a:xfrm>
              <a:off x="6156944" y="634067"/>
              <a:ext cx="58840" cy="10259"/>
            </a:xfrm>
            <a:custGeom>
              <a:avLst/>
              <a:gdLst/>
              <a:ahLst/>
              <a:cxnLst/>
              <a:rect l="l" t="t" r="r" b="b"/>
              <a:pathLst>
                <a:path w="3516" h="613" extrusionOk="0">
                  <a:moveTo>
                    <a:pt x="1" y="1"/>
                  </a:moveTo>
                  <a:lnTo>
                    <a:pt x="1" y="612"/>
                  </a:lnTo>
                  <a:lnTo>
                    <a:pt x="3515" y="612"/>
                  </a:lnTo>
                  <a:lnTo>
                    <a:pt x="3515" y="1"/>
                  </a:lnTo>
                  <a:close/>
                </a:path>
              </a:pathLst>
            </a:custGeom>
            <a:solidFill>
              <a:srgbClr val="FFFFFF"/>
            </a:solidFill>
            <a:ln w="19050"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60" name="Google Shape;1460;p47"/>
            <p:cNvSpPr/>
            <p:nvPr/>
          </p:nvSpPr>
          <p:spPr>
            <a:xfrm>
              <a:off x="6034925" y="634067"/>
              <a:ext cx="58840" cy="10259"/>
            </a:xfrm>
            <a:custGeom>
              <a:avLst/>
              <a:gdLst/>
              <a:ahLst/>
              <a:cxnLst/>
              <a:rect l="l" t="t" r="r" b="b"/>
              <a:pathLst>
                <a:path w="3516" h="613" extrusionOk="0">
                  <a:moveTo>
                    <a:pt x="0" y="1"/>
                  </a:moveTo>
                  <a:lnTo>
                    <a:pt x="0" y="612"/>
                  </a:lnTo>
                  <a:lnTo>
                    <a:pt x="3515" y="612"/>
                  </a:lnTo>
                  <a:lnTo>
                    <a:pt x="3515" y="1"/>
                  </a:lnTo>
                  <a:close/>
                </a:path>
              </a:pathLst>
            </a:custGeom>
            <a:solidFill>
              <a:srgbClr val="FFFFFF"/>
            </a:solidFill>
            <a:ln w="19050"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6" name="文本框 15">
            <a:extLst>
              <a:ext uri="{FF2B5EF4-FFF2-40B4-BE49-F238E27FC236}">
                <a16:creationId xmlns:a16="http://schemas.microsoft.com/office/drawing/2014/main" id="{4CD89944-E740-905E-FE94-F96CA51D690D}"/>
              </a:ext>
            </a:extLst>
          </p:cNvPr>
          <p:cNvSpPr txBox="1"/>
          <p:nvPr/>
        </p:nvSpPr>
        <p:spPr>
          <a:xfrm>
            <a:off x="65315" y="166254"/>
            <a:ext cx="7754587" cy="769441"/>
          </a:xfrm>
          <a:prstGeom prst="rect">
            <a:avLst/>
          </a:prstGeom>
          <a:noFill/>
        </p:spPr>
        <p:txBody>
          <a:bodyPr wrap="square" rtlCol="0">
            <a:spAutoFit/>
          </a:bodyPr>
          <a:lstStyle/>
          <a:p>
            <a:r>
              <a:rPr lang="en-GB" altLang="zh-CN" sz="4400" b="1" dirty="0">
                <a:latin typeface="Times New Roman" panose="02020603050405020304" pitchFamily="18" charset="0"/>
                <a:ea typeface="PMingLiU" panose="02020500000000000000" pitchFamily="18" charset="-120"/>
              </a:rPr>
              <a:t>User Test Result</a:t>
            </a:r>
          </a:p>
        </p:txBody>
      </p:sp>
      <p:sp>
        <p:nvSpPr>
          <p:cNvPr id="6" name="文本框 5">
            <a:extLst>
              <a:ext uri="{FF2B5EF4-FFF2-40B4-BE49-F238E27FC236}">
                <a16:creationId xmlns:a16="http://schemas.microsoft.com/office/drawing/2014/main" id="{683F48BC-A856-FD19-B24F-C82526B174C9}"/>
              </a:ext>
            </a:extLst>
          </p:cNvPr>
          <p:cNvSpPr txBox="1"/>
          <p:nvPr/>
        </p:nvSpPr>
        <p:spPr>
          <a:xfrm>
            <a:off x="11655688" y="6033215"/>
            <a:ext cx="482943" cy="769441"/>
          </a:xfrm>
          <a:prstGeom prst="rect">
            <a:avLst/>
          </a:prstGeom>
          <a:noFill/>
        </p:spPr>
        <p:txBody>
          <a:bodyPr wrap="square" rtlCol="0">
            <a:spAutoFit/>
          </a:bodyPr>
          <a:lstStyle/>
          <a:p>
            <a:pPr algn="ctr"/>
            <a:r>
              <a:rPr lang="en-US" altLang="zh-CN" sz="4400" b="1" dirty="0">
                <a:latin typeface="Times New Roman" panose="02020603050405020304" pitchFamily="18" charset="0"/>
                <a:ea typeface="PMingLiU" panose="02020500000000000000" pitchFamily="18" charset="-120"/>
              </a:rPr>
              <a:t>8</a:t>
            </a:r>
          </a:p>
        </p:txBody>
      </p:sp>
      <p:graphicFrame>
        <p:nvGraphicFramePr>
          <p:cNvPr id="4" name="图表 3">
            <a:extLst>
              <a:ext uri="{FF2B5EF4-FFF2-40B4-BE49-F238E27FC236}">
                <a16:creationId xmlns:a16="http://schemas.microsoft.com/office/drawing/2014/main" id="{941D1B5E-9092-09BB-6F07-F619B25041CA}"/>
              </a:ext>
            </a:extLst>
          </p:cNvPr>
          <p:cNvGraphicFramePr/>
          <p:nvPr>
            <p:extLst>
              <p:ext uri="{D42A27DB-BD31-4B8C-83A1-F6EECF244321}">
                <p14:modId xmlns:p14="http://schemas.microsoft.com/office/powerpoint/2010/main" val="586593022"/>
              </p:ext>
            </p:extLst>
          </p:nvPr>
        </p:nvGraphicFramePr>
        <p:xfrm>
          <a:off x="5709140" y="1432083"/>
          <a:ext cx="5497351" cy="3993834"/>
        </p:xfrm>
        <a:graphic>
          <a:graphicData uri="http://schemas.openxmlformats.org/drawingml/2006/chart">
            <c:chart xmlns:c="http://schemas.openxmlformats.org/drawingml/2006/chart" xmlns:r="http://schemas.openxmlformats.org/officeDocument/2006/relationships" r:id="rId3"/>
          </a:graphicData>
        </a:graphic>
      </p:graphicFrame>
      <p:sp>
        <p:nvSpPr>
          <p:cNvPr id="7" name="矩形: 圆角 6">
            <a:extLst>
              <a:ext uri="{FF2B5EF4-FFF2-40B4-BE49-F238E27FC236}">
                <a16:creationId xmlns:a16="http://schemas.microsoft.com/office/drawing/2014/main" id="{F8382CAB-C86A-7716-896A-0FFB9291C1F9}"/>
              </a:ext>
            </a:extLst>
          </p:cNvPr>
          <p:cNvSpPr/>
          <p:nvPr/>
        </p:nvSpPr>
        <p:spPr>
          <a:xfrm>
            <a:off x="5754888" y="1475681"/>
            <a:ext cx="5419126" cy="3950236"/>
          </a:xfrm>
          <a:prstGeom prst="roundRect">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p>
        </p:txBody>
      </p:sp>
      <p:grpSp>
        <p:nvGrpSpPr>
          <p:cNvPr id="9" name="组合 8">
            <a:extLst>
              <a:ext uri="{FF2B5EF4-FFF2-40B4-BE49-F238E27FC236}">
                <a16:creationId xmlns:a16="http://schemas.microsoft.com/office/drawing/2014/main" id="{A20FB130-CBFF-3DBD-EE93-5D2219A78E24}"/>
              </a:ext>
            </a:extLst>
          </p:cNvPr>
          <p:cNvGrpSpPr/>
          <p:nvPr/>
        </p:nvGrpSpPr>
        <p:grpSpPr>
          <a:xfrm>
            <a:off x="586767" y="1445351"/>
            <a:ext cx="4961208" cy="4162666"/>
            <a:chOff x="586767" y="1409367"/>
            <a:chExt cx="4961208" cy="4162666"/>
          </a:xfrm>
        </p:grpSpPr>
        <p:sp>
          <p:nvSpPr>
            <p:cNvPr id="14" name="文本框 13">
              <a:extLst>
                <a:ext uri="{FF2B5EF4-FFF2-40B4-BE49-F238E27FC236}">
                  <a16:creationId xmlns:a16="http://schemas.microsoft.com/office/drawing/2014/main" id="{8206CD52-68BF-398A-FD5D-95B40D69E557}"/>
                </a:ext>
              </a:extLst>
            </p:cNvPr>
            <p:cNvSpPr txBox="1"/>
            <p:nvPr/>
          </p:nvSpPr>
          <p:spPr>
            <a:xfrm>
              <a:off x="586767" y="1409367"/>
              <a:ext cx="4864425" cy="830997"/>
            </a:xfrm>
            <a:prstGeom prst="rect">
              <a:avLst/>
            </a:prstGeom>
            <a:noFill/>
          </p:spPr>
          <p:txBody>
            <a:bodyPr wrap="square">
              <a:spAutoFit/>
            </a:bodyPr>
            <a:lstStyle/>
            <a:p>
              <a:pPr algn="just"/>
              <a:r>
                <a:rPr lang="en-US" altLang="zh-CN" sz="2400" b="0" i="0" dirty="0">
                  <a:effectLst/>
                  <a:latin typeface="Times New Roman" panose="02020603050405020304" pitchFamily="18" charset="0"/>
                  <a:cs typeface="Times New Roman" panose="02020603050405020304" pitchFamily="18" charset="0"/>
                </a:rPr>
                <a:t>Control group: used the </a:t>
              </a:r>
              <a:r>
                <a:rPr lang="en-US" altLang="zh-CN" sz="2400" b="1" i="0" dirty="0">
                  <a:effectLst/>
                  <a:latin typeface="Times New Roman" panose="02020603050405020304" pitchFamily="18" charset="0"/>
                  <a:cs typeface="Times New Roman" panose="02020603050405020304" pitchFamily="18" charset="0"/>
                </a:rPr>
                <a:t>conventional learning methods </a:t>
              </a:r>
              <a:r>
                <a:rPr lang="en-US" altLang="zh-CN" sz="2400" b="0" i="0" dirty="0">
                  <a:effectLst/>
                  <a:latin typeface="Times New Roman" panose="02020603050405020304" pitchFamily="18" charset="0"/>
                  <a:cs typeface="Times New Roman" panose="02020603050405020304" pitchFamily="18" charset="0"/>
                </a:rPr>
                <a:t>for learning.</a:t>
              </a:r>
            </a:p>
          </p:txBody>
        </p:sp>
        <p:sp>
          <p:nvSpPr>
            <p:cNvPr id="3" name="文本框 2">
              <a:extLst>
                <a:ext uri="{FF2B5EF4-FFF2-40B4-BE49-F238E27FC236}">
                  <a16:creationId xmlns:a16="http://schemas.microsoft.com/office/drawing/2014/main" id="{22C098AC-8FC9-F17B-696B-3346D8F545EE}"/>
                </a:ext>
              </a:extLst>
            </p:cNvPr>
            <p:cNvSpPr txBox="1"/>
            <p:nvPr/>
          </p:nvSpPr>
          <p:spPr>
            <a:xfrm>
              <a:off x="588457" y="3263709"/>
              <a:ext cx="4959518" cy="2308324"/>
            </a:xfrm>
            <a:prstGeom prst="rect">
              <a:avLst/>
            </a:prstGeom>
            <a:noFill/>
          </p:spPr>
          <p:txBody>
            <a:bodyPr wrap="square">
              <a:spAutoFit/>
            </a:bodyPr>
            <a:lstStyle/>
            <a:p>
              <a:pPr algn="just"/>
              <a:r>
                <a:rPr lang="en-US" altLang="zh-CN" sz="2400" dirty="0">
                  <a:latin typeface="Times New Roman" panose="02020603050405020304" pitchFamily="18" charset="0"/>
                  <a:cs typeface="Times New Roman" panose="02020603050405020304" pitchFamily="18" charset="0"/>
                </a:rPr>
                <a:t>E</a:t>
              </a:r>
              <a:r>
                <a:rPr lang="en-US" altLang="zh-CN" sz="2400" b="0" i="0" dirty="0">
                  <a:effectLst/>
                  <a:latin typeface="Times New Roman" panose="02020603050405020304" pitchFamily="18" charset="0"/>
                  <a:cs typeface="Times New Roman" panose="02020603050405020304" pitchFamily="18" charset="0"/>
                </a:rPr>
                <a:t>xperimental results: using this project as a </a:t>
              </a:r>
              <a:r>
                <a:rPr lang="en-US" altLang="zh-CN" sz="2400" b="1" i="0" dirty="0">
                  <a:effectLst/>
                  <a:latin typeface="Times New Roman" panose="02020603050405020304" pitchFamily="18" charset="0"/>
                  <a:cs typeface="Times New Roman" panose="02020603050405020304" pitchFamily="18" charset="0"/>
                </a:rPr>
                <a:t>spaced practice system </a:t>
              </a:r>
              <a:r>
                <a:rPr lang="en-US" altLang="zh-CN" sz="2400" b="0" i="0" dirty="0">
                  <a:effectLst/>
                  <a:latin typeface="Times New Roman" panose="02020603050405020304" pitchFamily="18" charset="0"/>
                  <a:cs typeface="Times New Roman" panose="02020603050405020304" pitchFamily="18" charset="0"/>
                </a:rPr>
                <a:t>can effectively reduce the forgetting of students during the learning process and improve their performance in the final test.</a:t>
              </a:r>
            </a:p>
          </p:txBody>
        </p:sp>
        <p:sp>
          <p:nvSpPr>
            <p:cNvPr id="5" name="文本框 4">
              <a:extLst>
                <a:ext uri="{FF2B5EF4-FFF2-40B4-BE49-F238E27FC236}">
                  <a16:creationId xmlns:a16="http://schemas.microsoft.com/office/drawing/2014/main" id="{1F03D9CD-6241-ECF8-59BD-B4D7EA8BE1F1}"/>
                </a:ext>
              </a:extLst>
            </p:cNvPr>
            <p:cNvSpPr txBox="1"/>
            <p:nvPr/>
          </p:nvSpPr>
          <p:spPr>
            <a:xfrm>
              <a:off x="586767" y="2345369"/>
              <a:ext cx="4959518" cy="830997"/>
            </a:xfrm>
            <a:prstGeom prst="rect">
              <a:avLst/>
            </a:prstGeom>
            <a:noFill/>
          </p:spPr>
          <p:txBody>
            <a:bodyPr wrap="square">
              <a:spAutoFit/>
            </a:bodyPr>
            <a:lstStyle/>
            <a:p>
              <a:pPr algn="just"/>
              <a:r>
                <a:rPr lang="en-US" altLang="zh-CN" sz="2400" dirty="0">
                  <a:latin typeface="Times New Roman" panose="02020603050405020304" pitchFamily="18" charset="0"/>
                  <a:cs typeface="Times New Roman" panose="02020603050405020304" pitchFamily="18" charset="0"/>
                </a:rPr>
                <a:t>E</a:t>
              </a:r>
              <a:r>
                <a:rPr lang="en-US" altLang="zh-CN" sz="2400" b="0" i="0" dirty="0">
                  <a:effectLst/>
                  <a:latin typeface="Times New Roman" panose="02020603050405020304" pitchFamily="18" charset="0"/>
                  <a:cs typeface="Times New Roman" panose="02020603050405020304" pitchFamily="18" charset="0"/>
                </a:rPr>
                <a:t>xperimental group</a:t>
              </a:r>
              <a:r>
                <a:rPr lang="en-US" altLang="zh-CN" sz="2400" dirty="0">
                  <a:latin typeface="Times New Roman" panose="02020603050405020304" pitchFamily="18" charset="0"/>
                  <a:cs typeface="Times New Roman" panose="02020603050405020304" pitchFamily="18" charset="0"/>
                </a:rPr>
                <a:t>: </a:t>
              </a:r>
              <a:r>
                <a:rPr lang="en-US" altLang="zh-CN" sz="2400" b="0" i="0" dirty="0">
                  <a:effectLst/>
                  <a:latin typeface="Times New Roman" panose="02020603050405020304" pitchFamily="18" charset="0"/>
                  <a:cs typeface="Times New Roman" panose="02020603050405020304" pitchFamily="18" charset="0"/>
                </a:rPr>
                <a:t>used the </a:t>
              </a:r>
              <a:r>
                <a:rPr lang="en-US" altLang="zh-CN" sz="2400" b="1" i="0" dirty="0">
                  <a:effectLst/>
                  <a:latin typeface="Times New Roman" panose="02020603050405020304" pitchFamily="18" charset="0"/>
                  <a:cs typeface="Times New Roman" panose="02020603050405020304" pitchFamily="18" charset="0"/>
                </a:rPr>
                <a:t>spaced practice system </a:t>
              </a:r>
              <a:r>
                <a:rPr lang="en-US" altLang="zh-CN" sz="2400" b="0" i="0" dirty="0">
                  <a:effectLst/>
                  <a:latin typeface="Times New Roman" panose="02020603050405020304" pitchFamily="18" charset="0"/>
                  <a:cs typeface="Times New Roman" panose="02020603050405020304" pitchFamily="18" charset="0"/>
                </a:rPr>
                <a:t>for learning.</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Blog SEO: Advices to optimize Posts by Slidesgo">
  <a:themeElements>
    <a:clrScheme name="Simple Light">
      <a:dk1>
        <a:srgbClr val="000000"/>
      </a:dk1>
      <a:lt1>
        <a:srgbClr val="FFFFFF"/>
      </a:lt1>
      <a:dk2>
        <a:srgbClr val="000000"/>
      </a:dk2>
      <a:lt2>
        <a:srgbClr val="6EDBFC"/>
      </a:lt2>
      <a:accent1>
        <a:srgbClr val="07A2D1"/>
      </a:accent1>
      <a:accent2>
        <a:srgbClr val="B6EEFF"/>
      </a:accent2>
      <a:accent3>
        <a:srgbClr val="FFD966"/>
      </a:accent3>
      <a:accent4>
        <a:srgbClr val="6EDBFC"/>
      </a:accent4>
      <a:accent5>
        <a:srgbClr val="07A2D1"/>
      </a:accent5>
      <a:accent6>
        <a:srgbClr val="B6EEFF"/>
      </a:accent6>
      <a:hlink>
        <a:srgbClr val="FFD9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16853</TotalTime>
  <Words>421</Words>
  <Application>Microsoft Office PowerPoint</Application>
  <PresentationFormat>宽屏</PresentationFormat>
  <Paragraphs>76</Paragraphs>
  <Slides>10</Slides>
  <Notes>10</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10</vt:i4>
      </vt:variant>
    </vt:vector>
  </HeadingPairs>
  <TitlesOfParts>
    <vt:vector size="19" baseType="lpstr">
      <vt:lpstr>Alfa Slab One</vt:lpstr>
      <vt:lpstr>Luckiest Guy</vt:lpstr>
      <vt:lpstr>Signika</vt:lpstr>
      <vt:lpstr>等线</vt:lpstr>
      <vt:lpstr>Arial</vt:lpstr>
      <vt:lpstr>Poppins</vt:lpstr>
      <vt:lpstr>Symbol</vt:lpstr>
      <vt:lpstr>Times New Roman</vt:lpstr>
      <vt:lpstr>Blog SEO: Advices to optimize Posts by Slidesgo</vt:lpstr>
      <vt:lpstr>PowerPoint 演示文稿</vt:lpstr>
      <vt:lpstr>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huizhe</dc:creator>
  <cp:lastModifiedBy>huizhe</cp:lastModifiedBy>
  <cp:revision>402</cp:revision>
  <dcterms:created xsi:type="dcterms:W3CDTF">2022-11-11T04:08:34Z</dcterms:created>
  <dcterms:modified xsi:type="dcterms:W3CDTF">2023-04-19T05:07:16Z</dcterms:modified>
</cp:coreProperties>
</file>

<file path=docProps/thumbnail.jpeg>
</file>